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38"/>
  </p:notesMasterIdLst>
  <p:sldIdLst>
    <p:sldId id="256" r:id="rId3"/>
    <p:sldId id="282" r:id="rId4"/>
    <p:sldId id="275" r:id="rId5"/>
    <p:sldId id="303" r:id="rId6"/>
    <p:sldId id="304" r:id="rId7"/>
    <p:sldId id="302" r:id="rId8"/>
    <p:sldId id="297" r:id="rId9"/>
    <p:sldId id="300" r:id="rId10"/>
    <p:sldId id="306" r:id="rId11"/>
    <p:sldId id="305" r:id="rId12"/>
    <p:sldId id="308" r:id="rId13"/>
    <p:sldId id="307" r:id="rId14"/>
    <p:sldId id="309" r:id="rId15"/>
    <p:sldId id="311" r:id="rId16"/>
    <p:sldId id="312" r:id="rId17"/>
    <p:sldId id="313" r:id="rId18"/>
    <p:sldId id="299" r:id="rId19"/>
    <p:sldId id="314" r:id="rId20"/>
    <p:sldId id="315" r:id="rId21"/>
    <p:sldId id="330" r:id="rId22"/>
    <p:sldId id="316" r:id="rId23"/>
    <p:sldId id="319" r:id="rId24"/>
    <p:sldId id="317" r:id="rId25"/>
    <p:sldId id="318" r:id="rId26"/>
    <p:sldId id="320" r:id="rId27"/>
    <p:sldId id="321" r:id="rId28"/>
    <p:sldId id="322" r:id="rId29"/>
    <p:sldId id="323" r:id="rId30"/>
    <p:sldId id="325" r:id="rId31"/>
    <p:sldId id="326" r:id="rId32"/>
    <p:sldId id="327" r:id="rId33"/>
    <p:sldId id="328" r:id="rId34"/>
    <p:sldId id="332" r:id="rId35"/>
    <p:sldId id="262" r:id="rId36"/>
    <p:sldId id="301" r:id="rId37"/>
  </p:sldIdLst>
  <p:sldSz cx="12192000" cy="6858000"/>
  <p:notesSz cx="6858000" cy="130492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30" autoAdjust="0"/>
    <p:restoredTop sz="56964" autoAdjust="0"/>
  </p:normalViewPr>
  <p:slideViewPr>
    <p:cSldViewPr snapToGrid="0">
      <p:cViewPr varScale="1">
        <p:scale>
          <a:sx n="49" d="100"/>
          <a:sy n="49" d="100"/>
        </p:scale>
        <p:origin x="220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174"/>
    </p:cViewPr>
  </p:sorterViewPr>
  <p:notesViewPr>
    <p:cSldViewPr snapToGrid="0">
      <p:cViewPr varScale="1">
        <p:scale>
          <a:sx n="132" d="100"/>
          <a:sy n="132" d="100"/>
        </p:scale>
        <p:origin x="86" y="138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Almuni Marco" userId="2f455552-522e-48f1-bcad-e910cc561406" providerId="ADAL" clId="{143EDA2F-66A4-4A9B-9A3E-E4048EF0BBC3}"/>
  </pc:docChgLst>
  <pc:docChgLst>
    <pc:chgData name="Robert Bermejo" userId="24b4f4c9ab51adfa" providerId="LiveId" clId="{DE1EF336-A2AA-423B-AA76-7AA39B0C78BC}"/>
  </pc:docChgLst>
  <pc:docChgLst>
    <pc:chgData name="Manuel Sánchez" userId="2180821b70765b11" providerId="LiveId" clId="{BBE1B1D9-5E91-4A84-9A01-7B5DFA5ABB5C}"/>
  </pc:docChgLst>
  <pc:docChgLst>
    <pc:chgData name="Manuel Sánchez" userId="2180821b70765b11" providerId="LiveId" clId="{B61C86CC-15E9-094E-836B-3ABFF71BC853}"/>
  </pc:docChgLst>
  <pc:docChgLst>
    <pc:chgData name="Almuni Marco Anna (ERNI)" userId="7b62108c-55db-4c4e-9adb-cfc8eaacc9be" providerId="ADAL" clId="{7E3DCD80-473E-4E3E-9C0C-49B85F2C7E12}"/>
    <pc:docChg chg="custSel delSld modSld">
      <pc:chgData name="Almuni Marco Anna (ERNI)" userId="7b62108c-55db-4c4e-9adb-cfc8eaacc9be" providerId="ADAL" clId="{7E3DCD80-473E-4E3E-9C0C-49B85F2C7E12}" dt="2019-10-02T09:18:14.577" v="28" actId="2696"/>
      <pc:docMkLst>
        <pc:docMk/>
      </pc:docMkLst>
      <pc:sldChg chg="del modNotes">
        <pc:chgData name="Almuni Marco Anna (ERNI)" userId="7b62108c-55db-4c4e-9adb-cfc8eaacc9be" providerId="ADAL" clId="{7E3DCD80-473E-4E3E-9C0C-49B85F2C7E12}" dt="2019-10-02T09:18:14.577" v="28" actId="2696"/>
        <pc:sldMkLst>
          <pc:docMk/>
          <pc:sldMk cId="1358760805" sldId="296"/>
        </pc:sldMkLst>
      </pc:sldChg>
      <pc:sldChg chg="modNotes">
        <pc:chgData name="Almuni Marco Anna (ERNI)" userId="7b62108c-55db-4c4e-9adb-cfc8eaacc9be" providerId="ADAL" clId="{7E3DCD80-473E-4E3E-9C0C-49B85F2C7E12}" dt="2019-10-01T13:10:36.985" v="2" actId="6549"/>
        <pc:sldMkLst>
          <pc:docMk/>
          <pc:sldMk cId="114223276" sldId="302"/>
        </pc:sldMkLst>
      </pc:sldChg>
      <pc:sldChg chg="modNotes">
        <pc:chgData name="Almuni Marco Anna (ERNI)" userId="7b62108c-55db-4c4e-9adb-cfc8eaacc9be" providerId="ADAL" clId="{7E3DCD80-473E-4E3E-9C0C-49B85F2C7E12}" dt="2019-10-01T13:10:23.044" v="0" actId="6549"/>
        <pc:sldMkLst>
          <pc:docMk/>
          <pc:sldMk cId="3441764854" sldId="303"/>
        </pc:sldMkLst>
      </pc:sldChg>
      <pc:sldChg chg="modNotes">
        <pc:chgData name="Almuni Marco Anna (ERNI)" userId="7b62108c-55db-4c4e-9adb-cfc8eaacc9be" providerId="ADAL" clId="{7E3DCD80-473E-4E3E-9C0C-49B85F2C7E12}" dt="2019-10-01T13:10:30.329" v="1" actId="6549"/>
        <pc:sldMkLst>
          <pc:docMk/>
          <pc:sldMk cId="1856204162" sldId="304"/>
        </pc:sldMkLst>
      </pc:sldChg>
      <pc:sldChg chg="modNotes">
        <pc:chgData name="Almuni Marco Anna (ERNI)" userId="7b62108c-55db-4c4e-9adb-cfc8eaacc9be" providerId="ADAL" clId="{7E3DCD80-473E-4E3E-9C0C-49B85F2C7E12}" dt="2019-10-01T13:10:55.581" v="4" actId="6549"/>
        <pc:sldMkLst>
          <pc:docMk/>
          <pc:sldMk cId="841302204" sldId="305"/>
        </pc:sldMkLst>
      </pc:sldChg>
      <pc:sldChg chg="modNotes">
        <pc:chgData name="Almuni Marco Anna (ERNI)" userId="7b62108c-55db-4c4e-9adb-cfc8eaacc9be" providerId="ADAL" clId="{7E3DCD80-473E-4E3E-9C0C-49B85F2C7E12}" dt="2019-10-01T13:10:49.626" v="3" actId="6549"/>
        <pc:sldMkLst>
          <pc:docMk/>
          <pc:sldMk cId="2884608535" sldId="306"/>
        </pc:sldMkLst>
      </pc:sldChg>
      <pc:sldChg chg="modNotes">
        <pc:chgData name="Almuni Marco Anna (ERNI)" userId="7b62108c-55db-4c4e-9adb-cfc8eaacc9be" providerId="ADAL" clId="{7E3DCD80-473E-4E3E-9C0C-49B85F2C7E12}" dt="2019-10-01T13:11:08.189" v="6" actId="6549"/>
        <pc:sldMkLst>
          <pc:docMk/>
          <pc:sldMk cId="2818298049" sldId="307"/>
        </pc:sldMkLst>
      </pc:sldChg>
      <pc:sldChg chg="modNotes">
        <pc:chgData name="Almuni Marco Anna (ERNI)" userId="7b62108c-55db-4c4e-9adb-cfc8eaacc9be" providerId="ADAL" clId="{7E3DCD80-473E-4E3E-9C0C-49B85F2C7E12}" dt="2019-10-01T13:11:02.786" v="5" actId="6549"/>
        <pc:sldMkLst>
          <pc:docMk/>
          <pc:sldMk cId="3700003887" sldId="308"/>
        </pc:sldMkLst>
      </pc:sldChg>
      <pc:sldChg chg="modNotes">
        <pc:chgData name="Almuni Marco Anna (ERNI)" userId="7b62108c-55db-4c4e-9adb-cfc8eaacc9be" providerId="ADAL" clId="{7E3DCD80-473E-4E3E-9C0C-49B85F2C7E12}" dt="2019-10-01T13:11:18.712" v="7" actId="6549"/>
        <pc:sldMkLst>
          <pc:docMk/>
          <pc:sldMk cId="583355383" sldId="309"/>
        </pc:sldMkLst>
      </pc:sldChg>
      <pc:sldChg chg="modNotes">
        <pc:chgData name="Almuni Marco Anna (ERNI)" userId="7b62108c-55db-4c4e-9adb-cfc8eaacc9be" providerId="ADAL" clId="{7E3DCD80-473E-4E3E-9C0C-49B85F2C7E12}" dt="2019-10-01T13:11:24.904" v="8" actId="6549"/>
        <pc:sldMkLst>
          <pc:docMk/>
          <pc:sldMk cId="1085521233" sldId="311"/>
        </pc:sldMkLst>
      </pc:sldChg>
      <pc:sldChg chg="modNotes">
        <pc:chgData name="Almuni Marco Anna (ERNI)" userId="7b62108c-55db-4c4e-9adb-cfc8eaacc9be" providerId="ADAL" clId="{7E3DCD80-473E-4E3E-9C0C-49B85F2C7E12}" dt="2019-10-01T13:11:31.819" v="9" actId="6549"/>
        <pc:sldMkLst>
          <pc:docMk/>
          <pc:sldMk cId="2872844047" sldId="313"/>
        </pc:sldMkLst>
      </pc:sldChg>
      <pc:sldChg chg="modNotes">
        <pc:chgData name="Almuni Marco Anna (ERNI)" userId="7b62108c-55db-4c4e-9adb-cfc8eaacc9be" providerId="ADAL" clId="{7E3DCD80-473E-4E3E-9C0C-49B85F2C7E12}" dt="2019-10-01T13:11:37.561" v="10" actId="6549"/>
        <pc:sldMkLst>
          <pc:docMk/>
          <pc:sldMk cId="912651517" sldId="314"/>
        </pc:sldMkLst>
      </pc:sldChg>
      <pc:sldChg chg="modNotes">
        <pc:chgData name="Almuni Marco Anna (ERNI)" userId="7b62108c-55db-4c4e-9adb-cfc8eaacc9be" providerId="ADAL" clId="{7E3DCD80-473E-4E3E-9C0C-49B85F2C7E12}" dt="2019-10-01T13:11:49.546" v="12" actId="6549"/>
        <pc:sldMkLst>
          <pc:docMk/>
          <pc:sldMk cId="2366172064" sldId="316"/>
        </pc:sldMkLst>
      </pc:sldChg>
      <pc:sldChg chg="modNotes">
        <pc:chgData name="Almuni Marco Anna (ERNI)" userId="7b62108c-55db-4c4e-9adb-cfc8eaacc9be" providerId="ADAL" clId="{7E3DCD80-473E-4E3E-9C0C-49B85F2C7E12}" dt="2019-10-01T13:12:00.953" v="14" actId="6549"/>
        <pc:sldMkLst>
          <pc:docMk/>
          <pc:sldMk cId="1528473551" sldId="317"/>
        </pc:sldMkLst>
      </pc:sldChg>
      <pc:sldChg chg="modNotes">
        <pc:chgData name="Almuni Marco Anna (ERNI)" userId="7b62108c-55db-4c4e-9adb-cfc8eaacc9be" providerId="ADAL" clId="{7E3DCD80-473E-4E3E-9C0C-49B85F2C7E12}" dt="2019-10-01T13:12:05.951" v="15" actId="6549"/>
        <pc:sldMkLst>
          <pc:docMk/>
          <pc:sldMk cId="4188115100" sldId="318"/>
        </pc:sldMkLst>
      </pc:sldChg>
      <pc:sldChg chg="modNotes">
        <pc:chgData name="Almuni Marco Anna (ERNI)" userId="7b62108c-55db-4c4e-9adb-cfc8eaacc9be" providerId="ADAL" clId="{7E3DCD80-473E-4E3E-9C0C-49B85F2C7E12}" dt="2019-10-01T13:11:56.065" v="13" actId="6549"/>
        <pc:sldMkLst>
          <pc:docMk/>
          <pc:sldMk cId="3154886159" sldId="319"/>
        </pc:sldMkLst>
      </pc:sldChg>
      <pc:sldChg chg="modNotes">
        <pc:chgData name="Almuni Marco Anna (ERNI)" userId="7b62108c-55db-4c4e-9adb-cfc8eaacc9be" providerId="ADAL" clId="{7E3DCD80-473E-4E3E-9C0C-49B85F2C7E12}" dt="2019-10-01T13:12:11.729" v="16" actId="6549"/>
        <pc:sldMkLst>
          <pc:docMk/>
          <pc:sldMk cId="4043786627" sldId="320"/>
        </pc:sldMkLst>
      </pc:sldChg>
      <pc:sldChg chg="modNotes">
        <pc:chgData name="Almuni Marco Anna (ERNI)" userId="7b62108c-55db-4c4e-9adb-cfc8eaacc9be" providerId="ADAL" clId="{7E3DCD80-473E-4E3E-9C0C-49B85F2C7E12}" dt="2019-10-01T13:12:16.984" v="17" actId="6549"/>
        <pc:sldMkLst>
          <pc:docMk/>
          <pc:sldMk cId="3108870242" sldId="321"/>
        </pc:sldMkLst>
      </pc:sldChg>
      <pc:sldChg chg="modNotes">
        <pc:chgData name="Almuni Marco Anna (ERNI)" userId="7b62108c-55db-4c4e-9adb-cfc8eaacc9be" providerId="ADAL" clId="{7E3DCD80-473E-4E3E-9C0C-49B85F2C7E12}" dt="2019-10-01T13:12:21.870" v="18" actId="6549"/>
        <pc:sldMkLst>
          <pc:docMk/>
          <pc:sldMk cId="8747740" sldId="322"/>
        </pc:sldMkLst>
      </pc:sldChg>
      <pc:sldChg chg="modNotes">
        <pc:chgData name="Almuni Marco Anna (ERNI)" userId="7b62108c-55db-4c4e-9adb-cfc8eaacc9be" providerId="ADAL" clId="{7E3DCD80-473E-4E3E-9C0C-49B85F2C7E12}" dt="2019-10-01T13:12:26.333" v="19" actId="6549"/>
        <pc:sldMkLst>
          <pc:docMk/>
          <pc:sldMk cId="1171248519" sldId="323"/>
        </pc:sldMkLst>
      </pc:sldChg>
      <pc:sldChg chg="del modNotes">
        <pc:chgData name="Almuni Marco Anna (ERNI)" userId="7b62108c-55db-4c4e-9adb-cfc8eaacc9be" providerId="ADAL" clId="{7E3DCD80-473E-4E3E-9C0C-49B85F2C7E12}" dt="2019-10-02T09:17:51.844" v="27" actId="2696"/>
        <pc:sldMkLst>
          <pc:docMk/>
          <pc:sldMk cId="4247249124" sldId="324"/>
        </pc:sldMkLst>
      </pc:sldChg>
      <pc:sldChg chg="modNotes">
        <pc:chgData name="Almuni Marco Anna (ERNI)" userId="7b62108c-55db-4c4e-9adb-cfc8eaacc9be" providerId="ADAL" clId="{7E3DCD80-473E-4E3E-9C0C-49B85F2C7E12}" dt="2019-10-01T13:12:38.496" v="21" actId="6549"/>
        <pc:sldMkLst>
          <pc:docMk/>
          <pc:sldMk cId="805881140" sldId="325"/>
        </pc:sldMkLst>
      </pc:sldChg>
      <pc:sldChg chg="modNotes">
        <pc:chgData name="Almuni Marco Anna (ERNI)" userId="7b62108c-55db-4c4e-9adb-cfc8eaacc9be" providerId="ADAL" clId="{7E3DCD80-473E-4E3E-9C0C-49B85F2C7E12}" dt="2019-10-01T13:24:46.390" v="23" actId="6549"/>
        <pc:sldMkLst>
          <pc:docMk/>
          <pc:sldMk cId="780023550" sldId="326"/>
        </pc:sldMkLst>
      </pc:sldChg>
      <pc:sldChg chg="modNotes">
        <pc:chgData name="Almuni Marco Anna (ERNI)" userId="7b62108c-55db-4c4e-9adb-cfc8eaacc9be" providerId="ADAL" clId="{7E3DCD80-473E-4E3E-9C0C-49B85F2C7E12}" dt="2019-10-01T13:24:56.225" v="24" actId="6549"/>
        <pc:sldMkLst>
          <pc:docMk/>
          <pc:sldMk cId="1929610206" sldId="328"/>
        </pc:sldMkLst>
      </pc:sldChg>
      <pc:sldChg chg="modNotes">
        <pc:chgData name="Almuni Marco Anna (ERNI)" userId="7b62108c-55db-4c4e-9adb-cfc8eaacc9be" providerId="ADAL" clId="{7E3DCD80-473E-4E3E-9C0C-49B85F2C7E12}" dt="2019-10-01T13:11:43.323" v="11" actId="6549"/>
        <pc:sldMkLst>
          <pc:docMk/>
          <pc:sldMk cId="565683431" sldId="330"/>
        </pc:sldMkLst>
      </pc:sldChg>
      <pc:sldChg chg="modNotes">
        <pc:chgData name="Almuni Marco Anna (ERNI)" userId="7b62108c-55db-4c4e-9adb-cfc8eaacc9be" providerId="ADAL" clId="{7E3DCD80-473E-4E3E-9C0C-49B85F2C7E12}" dt="2019-10-01T13:25:01.630" v="25" actId="6549"/>
        <pc:sldMkLst>
          <pc:docMk/>
          <pc:sldMk cId="616041466" sldId="332"/>
        </pc:sldMkLst>
      </pc:sldChg>
    </pc:docChg>
  </pc:docChgLst>
  <pc:docChgLst>
    <pc:chgData name="Manuel Sánchez" userId="2180821b70765b11" providerId="LiveId" clId="{83320FFF-063A-4E9D-8C41-2BE08B8DA332}"/>
  </pc:docChgLst>
  <pc:docChgLst>
    <pc:chgData name="Almuni Marco Anna (ERNI)" userId="7b62108c-55db-4c4e-9adb-cfc8eaacc9be" providerId="ADAL" clId="{D9E76AED-B5F9-4024-BC53-D21B7075576B}"/>
    <pc:docChg chg="undo custSel addSld delSld modSld sldOrd">
      <pc:chgData name="Almuni Marco Anna (ERNI)" userId="7b62108c-55db-4c4e-9adb-cfc8eaacc9be" providerId="ADAL" clId="{D9E76AED-B5F9-4024-BC53-D21B7075576B}" dt="2019-09-28T09:52:12.067" v="4194" actId="6549"/>
      <pc:docMkLst>
        <pc:docMk/>
      </pc:docMkLst>
      <pc:sldChg chg="delSp modSp">
        <pc:chgData name="Almuni Marco Anna (ERNI)" userId="7b62108c-55db-4c4e-9adb-cfc8eaacc9be" providerId="ADAL" clId="{D9E76AED-B5F9-4024-BC53-D21B7075576B}" dt="2019-09-21T14:59:17.505" v="101" actId="20577"/>
        <pc:sldMkLst>
          <pc:docMk/>
          <pc:sldMk cId="1917610916" sldId="256"/>
        </pc:sldMkLst>
        <pc:spChg chg="mod">
          <ac:chgData name="Almuni Marco Anna (ERNI)" userId="7b62108c-55db-4c4e-9adb-cfc8eaacc9be" providerId="ADAL" clId="{D9E76AED-B5F9-4024-BC53-D21B7075576B}" dt="2019-09-21T14:59:03.176" v="97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Almuni Marco Anna (ERNI)" userId="7b62108c-55db-4c4e-9adb-cfc8eaacc9be" providerId="ADAL" clId="{D9E76AED-B5F9-4024-BC53-D21B7075576B}" dt="2019-09-21T14:59:17.505" v="101" actId="20577"/>
          <ac:spMkLst>
            <pc:docMk/>
            <pc:sldMk cId="1917610916" sldId="256"/>
            <ac:spMk id="10" creationId="{034FA022-7B61-4C8E-B2CA-2D957DA64C25}"/>
          </ac:spMkLst>
        </pc:spChg>
        <pc:spChg chg="del mod">
          <ac:chgData name="Almuni Marco Anna (ERNI)" userId="7b62108c-55db-4c4e-9adb-cfc8eaacc9be" providerId="ADAL" clId="{D9E76AED-B5F9-4024-BC53-D21B7075576B}" dt="2019-09-21T14:59:04.836" v="99"/>
          <ac:spMkLst>
            <pc:docMk/>
            <pc:sldMk cId="1917610916" sldId="256"/>
            <ac:spMk id="12" creationId="{9711B393-719D-409E-8EB2-E7DF14C1357A}"/>
          </ac:spMkLst>
        </pc:spChg>
      </pc:sldChg>
      <pc:sldChg chg="delSp modSp">
        <pc:chgData name="Almuni Marco Anna (ERNI)" userId="7b62108c-55db-4c4e-9adb-cfc8eaacc9be" providerId="ADAL" clId="{D9E76AED-B5F9-4024-BC53-D21B7075576B}" dt="2019-09-27T18:00:11.420" v="771" actId="207"/>
        <pc:sldMkLst>
          <pc:docMk/>
          <pc:sldMk cId="92076913" sldId="262"/>
        </pc:sldMkLst>
        <pc:spChg chg="mod">
          <ac:chgData name="Almuni Marco Anna (ERNI)" userId="7b62108c-55db-4c4e-9adb-cfc8eaacc9be" providerId="ADAL" clId="{D9E76AED-B5F9-4024-BC53-D21B7075576B}" dt="2019-09-21T15:00:41.015" v="126" actId="207"/>
          <ac:spMkLst>
            <pc:docMk/>
            <pc:sldMk cId="92076913" sldId="262"/>
            <ac:spMk id="5" creationId="{839CE2D3-460E-40AF-937E-94D3A65164E3}"/>
          </ac:spMkLst>
        </pc:spChg>
        <pc:spChg chg="mod">
          <ac:chgData name="Almuni Marco Anna (ERNI)" userId="7b62108c-55db-4c4e-9adb-cfc8eaacc9be" providerId="ADAL" clId="{D9E76AED-B5F9-4024-BC53-D21B7075576B}" dt="2019-09-27T18:00:11.420" v="771" actId="207"/>
          <ac:spMkLst>
            <pc:docMk/>
            <pc:sldMk cId="92076913" sldId="262"/>
            <ac:spMk id="8" creationId="{E2B96A68-901A-40C0-B92B-FC7DDBA87BE5}"/>
          </ac:spMkLst>
        </pc:spChg>
        <pc:spChg chg="del mod">
          <ac:chgData name="Almuni Marco Anna (ERNI)" userId="7b62108c-55db-4c4e-9adb-cfc8eaacc9be" providerId="ADAL" clId="{D9E76AED-B5F9-4024-BC53-D21B7075576B}" dt="2019-09-21T14:57:58.546" v="21"/>
          <ac:spMkLst>
            <pc:docMk/>
            <pc:sldMk cId="92076913" sldId="262"/>
            <ac:spMk id="19" creationId="{8B98CB98-C2B6-4A72-B1B3-D6AF19C491CA}"/>
          </ac:spMkLst>
        </pc:spChg>
        <pc:spChg chg="del">
          <ac:chgData name="Almuni Marco Anna (ERNI)" userId="7b62108c-55db-4c4e-9adb-cfc8eaacc9be" providerId="ADAL" clId="{D9E76AED-B5F9-4024-BC53-D21B7075576B}" dt="2019-09-21T14:57:58.546" v="19" actId="478"/>
          <ac:spMkLst>
            <pc:docMk/>
            <pc:sldMk cId="92076913" sldId="262"/>
            <ac:spMk id="21" creationId="{5DC3A1B0-0817-4F5E-A6E6-A10D632E2008}"/>
          </ac:spMkLst>
        </pc:spChg>
      </pc:sldChg>
      <pc:sldChg chg="addSp delSp modSp ord">
        <pc:chgData name="Almuni Marco Anna (ERNI)" userId="7b62108c-55db-4c4e-9adb-cfc8eaacc9be" providerId="ADAL" clId="{D9E76AED-B5F9-4024-BC53-D21B7075576B}" dt="2019-09-27T18:15:30.601" v="968" actId="5793"/>
        <pc:sldMkLst>
          <pc:docMk/>
          <pc:sldMk cId="298625210" sldId="275"/>
        </pc:sldMkLst>
        <pc:spChg chg="add mod">
          <ac:chgData name="Almuni Marco Anna (ERNI)" userId="7b62108c-55db-4c4e-9adb-cfc8eaacc9be" providerId="ADAL" clId="{D9E76AED-B5F9-4024-BC53-D21B7075576B}" dt="2019-09-27T18:15:30.601" v="968" actId="5793"/>
          <ac:spMkLst>
            <pc:docMk/>
            <pc:sldMk cId="298625210" sldId="275"/>
            <ac:spMk id="2" creationId="{B3EC0F9D-9185-4DAC-BA65-28BED747F4E7}"/>
          </ac:spMkLst>
        </pc:spChg>
        <pc:spChg chg="del mod">
          <ac:chgData name="Almuni Marco Anna (ERNI)" userId="7b62108c-55db-4c4e-9adb-cfc8eaacc9be" providerId="ADAL" clId="{D9E76AED-B5F9-4024-BC53-D21B7075576B}" dt="2019-09-21T14:58:10.365" v="27"/>
          <ac:spMkLst>
            <pc:docMk/>
            <pc:sldMk cId="298625210" sldId="275"/>
            <ac:spMk id="4" creationId="{F4F91EB8-6FF1-4BB2-9D16-E324FE310E9A}"/>
          </ac:spMkLst>
        </pc:spChg>
        <pc:spChg chg="del mod">
          <ac:chgData name="Almuni Marco Anna (ERNI)" userId="7b62108c-55db-4c4e-9adb-cfc8eaacc9be" providerId="ADAL" clId="{D9E76AED-B5F9-4024-BC53-D21B7075576B}" dt="2019-09-21T14:58:06.710" v="24"/>
          <ac:spMkLst>
            <pc:docMk/>
            <pc:sldMk cId="298625210" sldId="275"/>
            <ac:spMk id="8" creationId="{00000000-0000-0000-0000-000000000000}"/>
          </ac:spMkLst>
        </pc:spChg>
      </pc:sldChg>
      <pc:sldChg chg="addSp delSp modSp add">
        <pc:chgData name="Almuni Marco Anna (ERNI)" userId="7b62108c-55db-4c4e-9adb-cfc8eaacc9be" providerId="ADAL" clId="{D9E76AED-B5F9-4024-BC53-D21B7075576B}" dt="2019-09-27T18:05:06.305" v="901" actId="1038"/>
        <pc:sldMkLst>
          <pc:docMk/>
          <pc:sldMk cId="1672890224" sldId="282"/>
        </pc:sldMkLst>
        <pc:spChg chg="mod">
          <ac:chgData name="Almuni Marco Anna (ERNI)" userId="7b62108c-55db-4c4e-9adb-cfc8eaacc9be" providerId="ADAL" clId="{D9E76AED-B5F9-4024-BC53-D21B7075576B}" dt="2019-09-27T17:57:45.790" v="644" actId="14100"/>
          <ac:spMkLst>
            <pc:docMk/>
            <pc:sldMk cId="1672890224" sldId="282"/>
            <ac:spMk id="2" creationId="{46979B37-2090-5D4A-9177-0A0AB7D62BE8}"/>
          </ac:spMkLst>
        </pc:spChg>
        <pc:spChg chg="del">
          <ac:chgData name="Almuni Marco Anna (ERNI)" userId="7b62108c-55db-4c4e-9adb-cfc8eaacc9be" providerId="ADAL" clId="{D9E76AED-B5F9-4024-BC53-D21B7075576B}" dt="2019-09-27T17:57:58.153" v="645" actId="478"/>
          <ac:spMkLst>
            <pc:docMk/>
            <pc:sldMk cId="1672890224" sldId="282"/>
            <ac:spMk id="3" creationId="{57FC54BF-C661-7E44-B30A-1DDA83B5306A}"/>
          </ac:spMkLst>
        </pc:spChg>
        <pc:spChg chg="del">
          <ac:chgData name="Almuni Marco Anna (ERNI)" userId="7b62108c-55db-4c4e-9adb-cfc8eaacc9be" providerId="ADAL" clId="{D9E76AED-B5F9-4024-BC53-D21B7075576B}" dt="2019-09-27T17:58:05.038" v="647" actId="478"/>
          <ac:spMkLst>
            <pc:docMk/>
            <pc:sldMk cId="1672890224" sldId="282"/>
            <ac:spMk id="5" creationId="{6161449D-97C8-834A-BBD7-FC902BA0639D}"/>
          </ac:spMkLst>
        </pc:spChg>
        <pc:spChg chg="del">
          <ac:chgData name="Almuni Marco Anna (ERNI)" userId="7b62108c-55db-4c4e-9adb-cfc8eaacc9be" providerId="ADAL" clId="{D9E76AED-B5F9-4024-BC53-D21B7075576B}" dt="2019-09-27T17:58:05.038" v="647" actId="478"/>
          <ac:spMkLst>
            <pc:docMk/>
            <pc:sldMk cId="1672890224" sldId="282"/>
            <ac:spMk id="6" creationId="{07677CD5-156D-A74D-A77A-2CA54944B7F7}"/>
          </ac:spMkLst>
        </pc:spChg>
        <pc:spChg chg="del">
          <ac:chgData name="Almuni Marco Anna (ERNI)" userId="7b62108c-55db-4c4e-9adb-cfc8eaacc9be" providerId="ADAL" clId="{D9E76AED-B5F9-4024-BC53-D21B7075576B}" dt="2019-09-27T17:58:05.038" v="647" actId="478"/>
          <ac:spMkLst>
            <pc:docMk/>
            <pc:sldMk cId="1672890224" sldId="282"/>
            <ac:spMk id="9" creationId="{17B028A6-8A24-5B4E-B1F9-19A31AA1808B}"/>
          </ac:spMkLst>
        </pc:spChg>
        <pc:spChg chg="add mod">
          <ac:chgData name="Almuni Marco Anna (ERNI)" userId="7b62108c-55db-4c4e-9adb-cfc8eaacc9be" providerId="ADAL" clId="{D9E76AED-B5F9-4024-BC53-D21B7075576B}" dt="2019-09-27T18:05:06.305" v="901" actId="1038"/>
          <ac:spMkLst>
            <pc:docMk/>
            <pc:sldMk cId="1672890224" sldId="282"/>
            <ac:spMk id="15" creationId="{1727DC23-4EAD-4FF4-9CA7-C583ED81A2C6}"/>
          </ac:spMkLst>
        </pc:spChg>
        <pc:picChg chg="del mod">
          <ac:chgData name="Almuni Marco Anna (ERNI)" userId="7b62108c-55db-4c4e-9adb-cfc8eaacc9be" providerId="ADAL" clId="{D9E76AED-B5F9-4024-BC53-D21B7075576B}" dt="2019-09-27T17:58:07.795" v="649" actId="478"/>
          <ac:picMkLst>
            <pc:docMk/>
            <pc:sldMk cId="1672890224" sldId="282"/>
            <ac:picMk id="4" creationId="{A9A306BF-C100-2F4E-8B09-7DE51D0E48B3}"/>
          </ac:picMkLst>
        </pc:picChg>
        <pc:picChg chg="del">
          <ac:chgData name="Almuni Marco Anna (ERNI)" userId="7b62108c-55db-4c4e-9adb-cfc8eaacc9be" providerId="ADAL" clId="{D9E76AED-B5F9-4024-BC53-D21B7075576B}" dt="2019-09-27T17:58:05.038" v="647" actId="478"/>
          <ac:picMkLst>
            <pc:docMk/>
            <pc:sldMk cId="1672890224" sldId="282"/>
            <ac:picMk id="7" creationId="{84B0B9DD-28CD-F048-9D63-78D1ABF6F2FE}"/>
          </ac:picMkLst>
        </pc:picChg>
        <pc:picChg chg="del">
          <ac:chgData name="Almuni Marco Anna (ERNI)" userId="7b62108c-55db-4c4e-9adb-cfc8eaacc9be" providerId="ADAL" clId="{D9E76AED-B5F9-4024-BC53-D21B7075576B}" dt="2019-09-27T17:58:05.038" v="647" actId="478"/>
          <ac:picMkLst>
            <pc:docMk/>
            <pc:sldMk cId="1672890224" sldId="282"/>
            <ac:picMk id="8" creationId="{33B45D22-8CC8-CB4D-ABD4-8D5B2D6860B8}"/>
          </ac:picMkLst>
        </pc:picChg>
        <pc:picChg chg="del">
          <ac:chgData name="Almuni Marco Anna (ERNI)" userId="7b62108c-55db-4c4e-9adb-cfc8eaacc9be" providerId="ADAL" clId="{D9E76AED-B5F9-4024-BC53-D21B7075576B}" dt="2019-09-27T17:58:05.038" v="647" actId="478"/>
          <ac:picMkLst>
            <pc:docMk/>
            <pc:sldMk cId="1672890224" sldId="282"/>
            <ac:picMk id="10" creationId="{3D06B6F6-03B3-084F-A98B-DCFE96AFA635}"/>
          </ac:picMkLst>
        </pc:picChg>
        <pc:picChg chg="del">
          <ac:chgData name="Almuni Marco Anna (ERNI)" userId="7b62108c-55db-4c4e-9adb-cfc8eaacc9be" providerId="ADAL" clId="{D9E76AED-B5F9-4024-BC53-D21B7075576B}" dt="2019-09-27T17:58:05.038" v="647" actId="478"/>
          <ac:picMkLst>
            <pc:docMk/>
            <pc:sldMk cId="1672890224" sldId="282"/>
            <ac:picMk id="11" creationId="{2F3959C8-D6ED-B84C-BAC3-0139F83C339D}"/>
          </ac:picMkLst>
        </pc:picChg>
        <pc:picChg chg="del">
          <ac:chgData name="Almuni Marco Anna (ERNI)" userId="7b62108c-55db-4c4e-9adb-cfc8eaacc9be" providerId="ADAL" clId="{D9E76AED-B5F9-4024-BC53-D21B7075576B}" dt="2019-09-27T17:58:05.038" v="647" actId="478"/>
          <ac:picMkLst>
            <pc:docMk/>
            <pc:sldMk cId="1672890224" sldId="282"/>
            <ac:picMk id="12" creationId="{85A24399-7A3B-074C-9DF1-1BD066E3D391}"/>
          </ac:picMkLst>
        </pc:picChg>
        <pc:picChg chg="add mod">
          <ac:chgData name="Almuni Marco Anna (ERNI)" userId="7b62108c-55db-4c4e-9adb-cfc8eaacc9be" providerId="ADAL" clId="{D9E76AED-B5F9-4024-BC53-D21B7075576B}" dt="2019-09-27T17:58:46.021" v="654" actId="1076"/>
          <ac:picMkLst>
            <pc:docMk/>
            <pc:sldMk cId="1672890224" sldId="282"/>
            <ac:picMk id="14" creationId="{C10EF876-FD4E-4145-86D9-309BE0AED09F}"/>
          </ac:picMkLst>
        </pc:picChg>
        <pc:picChg chg="add mod">
          <ac:chgData name="Almuni Marco Anna (ERNI)" userId="7b62108c-55db-4c4e-9adb-cfc8eaacc9be" providerId="ADAL" clId="{D9E76AED-B5F9-4024-BC53-D21B7075576B}" dt="2019-09-27T18:05:06.305" v="901" actId="1038"/>
          <ac:picMkLst>
            <pc:docMk/>
            <pc:sldMk cId="1672890224" sldId="282"/>
            <ac:picMk id="16" creationId="{226F586D-8C47-4370-AD26-0C86EA7C2BEB}"/>
          </ac:picMkLst>
        </pc:picChg>
        <pc:picChg chg="add mod">
          <ac:chgData name="Almuni Marco Anna (ERNI)" userId="7b62108c-55db-4c4e-9adb-cfc8eaacc9be" providerId="ADAL" clId="{D9E76AED-B5F9-4024-BC53-D21B7075576B}" dt="2019-09-27T18:05:06.305" v="901" actId="1038"/>
          <ac:picMkLst>
            <pc:docMk/>
            <pc:sldMk cId="1672890224" sldId="282"/>
            <ac:picMk id="1026" creationId="{D9C2E8B2-CB27-4FC0-BB4D-2AA09F8D34C1}"/>
          </ac:picMkLst>
        </pc:picChg>
      </pc:sldChg>
      <pc:sldChg chg="modSp">
        <pc:chgData name="Almuni Marco Anna (ERNI)" userId="7b62108c-55db-4c4e-9adb-cfc8eaacc9be" providerId="ADAL" clId="{D9E76AED-B5F9-4024-BC53-D21B7075576B}" dt="2019-09-28T09:03:11.059" v="3658"/>
        <pc:sldMkLst>
          <pc:docMk/>
          <pc:sldMk cId="1358760805" sldId="296"/>
        </pc:sldMkLst>
        <pc:spChg chg="mod">
          <ac:chgData name="Almuni Marco Anna (ERNI)" userId="7b62108c-55db-4c4e-9adb-cfc8eaacc9be" providerId="ADAL" clId="{D9E76AED-B5F9-4024-BC53-D21B7075576B}" dt="2019-09-21T15:14:49.024" v="384" actId="6549"/>
          <ac:spMkLst>
            <pc:docMk/>
            <pc:sldMk cId="1358760805" sldId="296"/>
            <ac:spMk id="2" creationId="{A4213655-2B08-4BC9-B35C-D89752798F3B}"/>
          </ac:spMkLst>
        </pc:spChg>
        <pc:spChg chg="mod">
          <ac:chgData name="Almuni Marco Anna (ERNI)" userId="7b62108c-55db-4c4e-9adb-cfc8eaacc9be" providerId="ADAL" clId="{D9E76AED-B5F9-4024-BC53-D21B7075576B}" dt="2019-09-28T09:03:11.059" v="3658"/>
          <ac:spMkLst>
            <pc:docMk/>
            <pc:sldMk cId="1358760805" sldId="296"/>
            <ac:spMk id="4" creationId="{41B278F2-2692-42D5-AE4E-84B20E9BA39A}"/>
          </ac:spMkLst>
        </pc:spChg>
      </pc:sldChg>
      <pc:sldChg chg="addSp delSp modSp add ord">
        <pc:chgData name="Almuni Marco Anna (ERNI)" userId="7b62108c-55db-4c4e-9adb-cfc8eaacc9be" providerId="ADAL" clId="{D9E76AED-B5F9-4024-BC53-D21B7075576B}" dt="2019-09-21T15:15:31.074" v="393" actId="1038"/>
        <pc:sldMkLst>
          <pc:docMk/>
          <pc:sldMk cId="123694358" sldId="297"/>
        </pc:sldMkLst>
        <pc:spChg chg="add del mod">
          <ac:chgData name="Almuni Marco Anna (ERNI)" userId="7b62108c-55db-4c4e-9adb-cfc8eaacc9be" providerId="ADAL" clId="{D9E76AED-B5F9-4024-BC53-D21B7075576B}" dt="2019-09-21T15:01:36.455" v="162" actId="20577"/>
          <ac:spMkLst>
            <pc:docMk/>
            <pc:sldMk cId="123694358" sldId="297"/>
            <ac:spMk id="2" creationId="{70CA5E1D-A7CC-4F3E-9D51-5C6C6BDA4BA3}"/>
          </ac:spMkLst>
        </pc:spChg>
        <pc:spChg chg="add del mod">
          <ac:chgData name="Almuni Marco Anna (ERNI)" userId="7b62108c-55db-4c4e-9adb-cfc8eaacc9be" providerId="ADAL" clId="{D9E76AED-B5F9-4024-BC53-D21B7075576B}" dt="2019-09-21T14:57:14.486" v="16"/>
          <ac:spMkLst>
            <pc:docMk/>
            <pc:sldMk cId="123694358" sldId="297"/>
            <ac:spMk id="3" creationId="{092A7EEC-56C6-4CB3-A45C-A684AB23A878}"/>
          </ac:spMkLst>
        </pc:spChg>
        <pc:spChg chg="add mod">
          <ac:chgData name="Almuni Marco Anna (ERNI)" userId="7b62108c-55db-4c4e-9adb-cfc8eaacc9be" providerId="ADAL" clId="{D9E76AED-B5F9-4024-BC53-D21B7075576B}" dt="2019-09-21T15:15:31.074" v="393" actId="1038"/>
          <ac:spMkLst>
            <pc:docMk/>
            <pc:sldMk cId="123694358" sldId="297"/>
            <ac:spMk id="4" creationId="{EE6B0D2E-24A5-49E9-9EE9-917D55AD773C}"/>
          </ac:spMkLst>
        </pc:spChg>
        <pc:spChg chg="add mod">
          <ac:chgData name="Almuni Marco Anna (ERNI)" userId="7b62108c-55db-4c4e-9adb-cfc8eaacc9be" providerId="ADAL" clId="{D9E76AED-B5F9-4024-BC53-D21B7075576B}" dt="2019-09-21T15:15:31.074" v="393" actId="1038"/>
          <ac:spMkLst>
            <pc:docMk/>
            <pc:sldMk cId="123694358" sldId="297"/>
            <ac:spMk id="5" creationId="{D34C66F2-C1EE-42A8-82EB-D6E7310BB159}"/>
          </ac:spMkLst>
        </pc:spChg>
        <pc:spChg chg="add mod">
          <ac:chgData name="Almuni Marco Anna (ERNI)" userId="7b62108c-55db-4c4e-9adb-cfc8eaacc9be" providerId="ADAL" clId="{D9E76AED-B5F9-4024-BC53-D21B7075576B}" dt="2019-09-21T15:05:08.135" v="216" actId="20577"/>
          <ac:spMkLst>
            <pc:docMk/>
            <pc:sldMk cId="123694358" sldId="297"/>
            <ac:spMk id="6" creationId="{0AE557D7-1AAB-4884-B88C-D39DAAD90372}"/>
          </ac:spMkLst>
        </pc:spChg>
      </pc:sldChg>
      <pc:sldChg chg="addSp delSp modSp add">
        <pc:chgData name="Almuni Marco Anna (ERNI)" userId="7b62108c-55db-4c4e-9adb-cfc8eaacc9be" providerId="ADAL" clId="{D9E76AED-B5F9-4024-BC53-D21B7075576B}" dt="2019-09-27T23:07:12.701" v="1622" actId="478"/>
        <pc:sldMkLst>
          <pc:docMk/>
          <pc:sldMk cId="1340618498" sldId="299"/>
        </pc:sldMkLst>
        <pc:spChg chg="mod">
          <ac:chgData name="Almuni Marco Anna (ERNI)" userId="7b62108c-55db-4c4e-9adb-cfc8eaacc9be" providerId="ADAL" clId="{D9E76AED-B5F9-4024-BC53-D21B7075576B}" dt="2019-09-21T15:15:39.436" v="395" actId="1076"/>
          <ac:spMkLst>
            <pc:docMk/>
            <pc:sldMk cId="1340618498" sldId="299"/>
            <ac:spMk id="5" creationId="{D34C66F2-C1EE-42A8-82EB-D6E7310BB159}"/>
          </ac:spMkLst>
        </pc:spChg>
        <pc:spChg chg="add del mod">
          <ac:chgData name="Almuni Marco Anna (ERNI)" userId="7b62108c-55db-4c4e-9adb-cfc8eaacc9be" providerId="ADAL" clId="{D9E76AED-B5F9-4024-BC53-D21B7075576B}" dt="2019-09-21T15:16:36.684" v="407" actId="1076"/>
          <ac:spMkLst>
            <pc:docMk/>
            <pc:sldMk cId="1340618498" sldId="299"/>
            <ac:spMk id="6" creationId="{0AE557D7-1AAB-4884-B88C-D39DAAD90372}"/>
          </ac:spMkLst>
        </pc:spChg>
        <pc:spChg chg="add">
          <ac:chgData name="Almuni Marco Anna (ERNI)" userId="7b62108c-55db-4c4e-9adb-cfc8eaacc9be" providerId="ADAL" clId="{D9E76AED-B5F9-4024-BC53-D21B7075576B}" dt="2019-09-25T21:07:45.273" v="608"/>
          <ac:spMkLst>
            <pc:docMk/>
            <pc:sldMk cId="1340618498" sldId="299"/>
            <ac:spMk id="21" creationId="{9961FBD0-BC31-4839-AE14-CA4272323CCC}"/>
          </ac:spMkLst>
        </pc:spChg>
        <pc:spChg chg="add del mod">
          <ac:chgData name="Almuni Marco Anna (ERNI)" userId="7b62108c-55db-4c4e-9adb-cfc8eaacc9be" providerId="ADAL" clId="{D9E76AED-B5F9-4024-BC53-D21B7075576B}" dt="2019-09-27T23:07:12.701" v="1622" actId="478"/>
          <ac:spMkLst>
            <pc:docMk/>
            <pc:sldMk cId="1340618498" sldId="299"/>
            <ac:spMk id="22" creationId="{289370F8-6DDD-4D34-8783-A09343C0778C}"/>
          </ac:spMkLst>
        </pc:spChg>
        <pc:spChg chg="add mod">
          <ac:chgData name="Almuni Marco Anna (ERNI)" userId="7b62108c-55db-4c4e-9adb-cfc8eaacc9be" providerId="ADAL" clId="{D9E76AED-B5F9-4024-BC53-D21B7075576B}" dt="2019-09-25T21:08:53.696" v="640" actId="20577"/>
          <ac:spMkLst>
            <pc:docMk/>
            <pc:sldMk cId="1340618498" sldId="299"/>
            <ac:spMk id="25" creationId="{B83A432E-8DD0-4656-90A1-AD503D5C47A3}"/>
          </ac:spMkLst>
        </pc:spChg>
        <pc:spChg chg="add mod">
          <ac:chgData name="Almuni Marco Anna (ERNI)" userId="7b62108c-55db-4c4e-9adb-cfc8eaacc9be" providerId="ADAL" clId="{D9E76AED-B5F9-4024-BC53-D21B7075576B}" dt="2019-09-21T15:20:23.226" v="481" actId="404"/>
          <ac:spMkLst>
            <pc:docMk/>
            <pc:sldMk cId="1340618498" sldId="299"/>
            <ac:spMk id="26" creationId="{1F56FCA2-AD43-4873-822A-DEBBB9F525F4}"/>
          </ac:spMkLst>
        </pc:spChg>
        <pc:spChg chg="add mod">
          <ac:chgData name="Almuni Marco Anna (ERNI)" userId="7b62108c-55db-4c4e-9adb-cfc8eaacc9be" providerId="ADAL" clId="{D9E76AED-B5F9-4024-BC53-D21B7075576B}" dt="2019-09-21T15:20:23.226" v="481" actId="404"/>
          <ac:spMkLst>
            <pc:docMk/>
            <pc:sldMk cId="1340618498" sldId="299"/>
            <ac:spMk id="34" creationId="{FE6A556C-CFC1-4786-A35B-18AE73189C61}"/>
          </ac:spMkLst>
        </pc:spChg>
        <pc:spChg chg="add mod">
          <ac:chgData name="Almuni Marco Anna (ERNI)" userId="7b62108c-55db-4c4e-9adb-cfc8eaacc9be" providerId="ADAL" clId="{D9E76AED-B5F9-4024-BC53-D21B7075576B}" dt="2019-09-21T15:20:23.226" v="481" actId="404"/>
          <ac:spMkLst>
            <pc:docMk/>
            <pc:sldMk cId="1340618498" sldId="299"/>
            <ac:spMk id="35" creationId="{C02B5790-2EC5-4089-80B6-1610F561B2F0}"/>
          </ac:spMkLst>
        </pc:spChg>
        <pc:spChg chg="add mod">
          <ac:chgData name="Almuni Marco Anna (ERNI)" userId="7b62108c-55db-4c4e-9adb-cfc8eaacc9be" providerId="ADAL" clId="{D9E76AED-B5F9-4024-BC53-D21B7075576B}" dt="2019-09-21T15:20:23.226" v="481" actId="404"/>
          <ac:spMkLst>
            <pc:docMk/>
            <pc:sldMk cId="1340618498" sldId="299"/>
            <ac:spMk id="36" creationId="{8C17F30F-E186-412A-9A1E-68D7762AE365}"/>
          </ac:spMkLst>
        </pc:spChg>
        <pc:spChg chg="add mod">
          <ac:chgData name="Almuni Marco Anna (ERNI)" userId="7b62108c-55db-4c4e-9adb-cfc8eaacc9be" providerId="ADAL" clId="{D9E76AED-B5F9-4024-BC53-D21B7075576B}" dt="2019-09-21T15:22:03.654" v="496" actId="1076"/>
          <ac:spMkLst>
            <pc:docMk/>
            <pc:sldMk cId="1340618498" sldId="299"/>
            <ac:spMk id="49" creationId="{3627495C-C801-4977-8F99-292A7F3D7127}"/>
          </ac:spMkLst>
        </pc:spChg>
        <pc:spChg chg="add mod">
          <ac:chgData name="Almuni Marco Anna (ERNI)" userId="7b62108c-55db-4c4e-9adb-cfc8eaacc9be" providerId="ADAL" clId="{D9E76AED-B5F9-4024-BC53-D21B7075576B}" dt="2019-09-21T15:21:51.999" v="492" actId="1076"/>
          <ac:spMkLst>
            <pc:docMk/>
            <pc:sldMk cId="1340618498" sldId="299"/>
            <ac:spMk id="50" creationId="{40528BD6-1727-4A0B-AFC8-5C4A6D9ABE4C}"/>
          </ac:spMkLst>
        </pc:spChg>
        <pc:graphicFrameChg chg="add mod">
          <ac:chgData name="Almuni Marco Anna (ERNI)" userId="7b62108c-55db-4c4e-9adb-cfc8eaacc9be" providerId="ADAL" clId="{D9E76AED-B5F9-4024-BC53-D21B7075576B}" dt="2019-09-25T21:08:33.202" v="628" actId="1076"/>
          <ac:graphicFrameMkLst>
            <pc:docMk/>
            <pc:sldMk cId="1340618498" sldId="299"/>
            <ac:graphicFrameMk id="24" creationId="{42498698-7F34-47CF-A873-9F12698739CA}"/>
          </ac:graphicFrameMkLst>
        </pc:graphicFrameChg>
        <pc:picChg chg="add mod">
          <ac:chgData name="Almuni Marco Anna (ERNI)" userId="7b62108c-55db-4c4e-9adb-cfc8eaacc9be" providerId="ADAL" clId="{D9E76AED-B5F9-4024-BC53-D21B7075576B}" dt="2019-09-21T15:09:38.520" v="227" actId="1076"/>
          <ac:picMkLst>
            <pc:docMk/>
            <pc:sldMk cId="1340618498" sldId="299"/>
            <ac:picMk id="7" creationId="{CFA1BEC0-7806-483C-BFB2-B124DF4EB728}"/>
          </ac:picMkLst>
        </pc:picChg>
        <pc:picChg chg="add del">
          <ac:chgData name="Almuni Marco Anna (ERNI)" userId="7b62108c-55db-4c4e-9adb-cfc8eaacc9be" providerId="ADAL" clId="{D9E76AED-B5F9-4024-BC53-D21B7075576B}" dt="2019-09-21T15:07:13.134" v="219"/>
          <ac:picMkLst>
            <pc:docMk/>
            <pc:sldMk cId="1340618498" sldId="299"/>
            <ac:picMk id="1026" creationId="{FC0DBAE5-98CF-4032-8632-2A9FB0AAC9D0}"/>
          </ac:picMkLst>
        </pc:picChg>
        <pc:picChg chg="add mod">
          <ac:chgData name="Almuni Marco Anna (ERNI)" userId="7b62108c-55db-4c4e-9adb-cfc8eaacc9be" providerId="ADAL" clId="{D9E76AED-B5F9-4024-BC53-D21B7075576B}" dt="2019-09-21T15:09:35.446" v="226" actId="1076"/>
          <ac:picMkLst>
            <pc:docMk/>
            <pc:sldMk cId="1340618498" sldId="299"/>
            <ac:picMk id="1028" creationId="{B3F8429A-DE7A-43C8-94A5-711CDDC8BDA7}"/>
          </ac:picMkLst>
        </pc:picChg>
        <pc:cxnChg chg="add mod">
          <ac:chgData name="Almuni Marco Anna (ERNI)" userId="7b62108c-55db-4c4e-9adb-cfc8eaacc9be" providerId="ADAL" clId="{D9E76AED-B5F9-4024-BC53-D21B7075576B}" dt="2019-09-21T15:16:36.684" v="407" actId="1076"/>
          <ac:cxnSpMkLst>
            <pc:docMk/>
            <pc:sldMk cId="1340618498" sldId="299"/>
            <ac:cxnSpMk id="9" creationId="{0BE0B2E7-E974-4085-A630-A449700F3BA5}"/>
          </ac:cxnSpMkLst>
        </pc:cxnChg>
        <pc:cxnChg chg="add mod">
          <ac:chgData name="Almuni Marco Anna (ERNI)" userId="7b62108c-55db-4c4e-9adb-cfc8eaacc9be" providerId="ADAL" clId="{D9E76AED-B5F9-4024-BC53-D21B7075576B}" dt="2019-09-21T15:16:36.684" v="407" actId="1076"/>
          <ac:cxnSpMkLst>
            <pc:docMk/>
            <pc:sldMk cId="1340618498" sldId="299"/>
            <ac:cxnSpMk id="13" creationId="{C84BB73B-C05D-432E-812A-00E86934F029}"/>
          </ac:cxnSpMkLst>
        </pc:cxnChg>
        <pc:cxnChg chg="add mod">
          <ac:chgData name="Almuni Marco Anna (ERNI)" userId="7b62108c-55db-4c4e-9adb-cfc8eaacc9be" providerId="ADAL" clId="{D9E76AED-B5F9-4024-BC53-D21B7075576B}" dt="2019-09-21T15:16:36.684" v="407" actId="1076"/>
          <ac:cxnSpMkLst>
            <pc:docMk/>
            <pc:sldMk cId="1340618498" sldId="299"/>
            <ac:cxnSpMk id="16" creationId="{FC46CBD7-CDC4-469D-B03E-BD27A18EF6F0}"/>
          </ac:cxnSpMkLst>
        </pc:cxnChg>
        <pc:cxnChg chg="add mod">
          <ac:chgData name="Almuni Marco Anna (ERNI)" userId="7b62108c-55db-4c4e-9adb-cfc8eaacc9be" providerId="ADAL" clId="{D9E76AED-B5F9-4024-BC53-D21B7075576B}" dt="2019-09-21T15:16:36.684" v="407" actId="1076"/>
          <ac:cxnSpMkLst>
            <pc:docMk/>
            <pc:sldMk cId="1340618498" sldId="299"/>
            <ac:cxnSpMk id="20" creationId="{495D96F1-7806-4E45-9A0A-24AE251D0CEE}"/>
          </ac:cxnSpMkLst>
        </pc:cxnChg>
        <pc:cxnChg chg="add mod">
          <ac:chgData name="Almuni Marco Anna (ERNI)" userId="7b62108c-55db-4c4e-9adb-cfc8eaacc9be" providerId="ADAL" clId="{D9E76AED-B5F9-4024-BC53-D21B7075576B}" dt="2019-09-21T15:16:36.684" v="407" actId="1076"/>
          <ac:cxnSpMkLst>
            <pc:docMk/>
            <pc:sldMk cId="1340618498" sldId="299"/>
            <ac:cxnSpMk id="23" creationId="{17F24755-22AE-4C76-B45D-34B0AF167E75}"/>
          </ac:cxnSpMkLst>
        </pc:cxnChg>
        <pc:cxnChg chg="add del mod">
          <ac:chgData name="Almuni Marco Anna (ERNI)" userId="7b62108c-55db-4c4e-9adb-cfc8eaacc9be" providerId="ADAL" clId="{D9E76AED-B5F9-4024-BC53-D21B7075576B}" dt="2019-09-21T15:11:04.430" v="251" actId="478"/>
          <ac:cxnSpMkLst>
            <pc:docMk/>
            <pc:sldMk cId="1340618498" sldId="299"/>
            <ac:cxnSpMk id="27" creationId="{2A97F58D-8DCC-41D3-AB1D-6E6C448D84A2}"/>
          </ac:cxnSpMkLst>
        </pc:cxnChg>
        <pc:cxnChg chg="add mod">
          <ac:chgData name="Almuni Marco Anna (ERNI)" userId="7b62108c-55db-4c4e-9adb-cfc8eaacc9be" providerId="ADAL" clId="{D9E76AED-B5F9-4024-BC53-D21B7075576B}" dt="2019-09-21T15:22:03.654" v="496" actId="1076"/>
          <ac:cxnSpMkLst>
            <pc:docMk/>
            <pc:sldMk cId="1340618498" sldId="299"/>
            <ac:cxnSpMk id="48" creationId="{6441EB14-D273-4FCB-A873-EEB96A8EAA94}"/>
          </ac:cxnSpMkLst>
        </pc:cxnChg>
        <pc:cxnChg chg="add mod">
          <ac:chgData name="Almuni Marco Anna (ERNI)" userId="7b62108c-55db-4c4e-9adb-cfc8eaacc9be" providerId="ADAL" clId="{D9E76AED-B5F9-4024-BC53-D21B7075576B}" dt="2019-09-21T15:21:51.999" v="492" actId="1076"/>
          <ac:cxnSpMkLst>
            <pc:docMk/>
            <pc:sldMk cId="1340618498" sldId="299"/>
            <ac:cxnSpMk id="54" creationId="{66313972-007E-43D2-83CA-85377EA22DE4}"/>
          </ac:cxnSpMkLst>
        </pc:cxnChg>
      </pc:sldChg>
      <pc:sldChg chg="addSp delSp modSp add">
        <pc:chgData name="Almuni Marco Anna (ERNI)" userId="7b62108c-55db-4c4e-9adb-cfc8eaacc9be" providerId="ADAL" clId="{D9E76AED-B5F9-4024-BC53-D21B7075576B}" dt="2019-09-27T18:09:34.672" v="938" actId="1076"/>
        <pc:sldMkLst>
          <pc:docMk/>
          <pc:sldMk cId="3444550528" sldId="300"/>
        </pc:sldMkLst>
        <pc:spChg chg="mod">
          <ac:chgData name="Almuni Marco Anna (ERNI)" userId="7b62108c-55db-4c4e-9adb-cfc8eaacc9be" providerId="ADAL" clId="{D9E76AED-B5F9-4024-BC53-D21B7075576B}" dt="2019-09-27T18:08:45.795" v="928" actId="1076"/>
          <ac:spMkLst>
            <pc:docMk/>
            <pc:sldMk cId="3444550528" sldId="300"/>
            <ac:spMk id="5" creationId="{D34C66F2-C1EE-42A8-82EB-D6E7310BB159}"/>
          </ac:spMkLst>
        </pc:spChg>
        <pc:spChg chg="mod">
          <ac:chgData name="Almuni Marco Anna (ERNI)" userId="7b62108c-55db-4c4e-9adb-cfc8eaacc9be" providerId="ADAL" clId="{D9E76AED-B5F9-4024-BC53-D21B7075576B}" dt="2019-09-27T18:09:34.672" v="938" actId="1076"/>
          <ac:spMkLst>
            <pc:docMk/>
            <pc:sldMk cId="3444550528" sldId="300"/>
            <ac:spMk id="6" creationId="{0AE557D7-1AAB-4884-B88C-D39DAAD90372}"/>
          </ac:spMkLst>
        </pc:spChg>
        <pc:spChg chg="mod">
          <ac:chgData name="Almuni Marco Anna (ERNI)" userId="7b62108c-55db-4c4e-9adb-cfc8eaacc9be" providerId="ADAL" clId="{D9E76AED-B5F9-4024-BC53-D21B7075576B}" dt="2019-09-27T18:09:10.421" v="931" actId="113"/>
          <ac:spMkLst>
            <pc:docMk/>
            <pc:sldMk cId="3444550528" sldId="300"/>
            <ac:spMk id="10" creationId="{5525285D-60DA-413C-96E9-F5F73C1DC315}"/>
          </ac:spMkLst>
        </pc:spChg>
        <pc:spChg chg="mod">
          <ac:chgData name="Almuni Marco Anna (ERNI)" userId="7b62108c-55db-4c4e-9adb-cfc8eaacc9be" providerId="ADAL" clId="{D9E76AED-B5F9-4024-BC53-D21B7075576B}" dt="2019-09-27T18:09:32.255" v="936" actId="1076"/>
          <ac:spMkLst>
            <pc:docMk/>
            <pc:sldMk cId="3444550528" sldId="300"/>
            <ac:spMk id="11" creationId="{8A1DFCA4-2EC5-429B-B7DA-33A37D7529FA}"/>
          </ac:spMkLst>
        </pc:spChg>
        <pc:spChg chg="mod">
          <ac:chgData name="Almuni Marco Anna (ERNI)" userId="7b62108c-55db-4c4e-9adb-cfc8eaacc9be" providerId="ADAL" clId="{D9E76AED-B5F9-4024-BC53-D21B7075576B}" dt="2019-09-27T18:09:10.421" v="931" actId="113"/>
          <ac:spMkLst>
            <pc:docMk/>
            <pc:sldMk cId="3444550528" sldId="300"/>
            <ac:spMk id="12" creationId="{78285EE5-88AF-4DD4-96AD-3C5243FC7BCF}"/>
          </ac:spMkLst>
        </pc:spChg>
        <pc:spChg chg="mod">
          <ac:chgData name="Almuni Marco Anna (ERNI)" userId="7b62108c-55db-4c4e-9adb-cfc8eaacc9be" providerId="ADAL" clId="{D9E76AED-B5F9-4024-BC53-D21B7075576B}" dt="2019-09-27T18:09:30.077" v="935" actId="1076"/>
          <ac:spMkLst>
            <pc:docMk/>
            <pc:sldMk cId="3444550528" sldId="300"/>
            <ac:spMk id="13" creationId="{42BAFA18-6A4C-42E0-850B-9B3E2214C396}"/>
          </ac:spMkLst>
        </pc:spChg>
        <pc:spChg chg="mod">
          <ac:chgData name="Almuni Marco Anna (ERNI)" userId="7b62108c-55db-4c4e-9adb-cfc8eaacc9be" providerId="ADAL" clId="{D9E76AED-B5F9-4024-BC53-D21B7075576B}" dt="2019-09-27T18:09:10.421" v="931" actId="113"/>
          <ac:spMkLst>
            <pc:docMk/>
            <pc:sldMk cId="3444550528" sldId="300"/>
            <ac:spMk id="14" creationId="{50663483-A1D1-409F-A27E-416FA5D0E91E}"/>
          </ac:spMkLst>
        </pc:spChg>
        <pc:spChg chg="mod">
          <ac:chgData name="Almuni Marco Anna (ERNI)" userId="7b62108c-55db-4c4e-9adb-cfc8eaacc9be" providerId="ADAL" clId="{D9E76AED-B5F9-4024-BC53-D21B7075576B}" dt="2019-09-27T18:09:25.814" v="934" actId="1076"/>
          <ac:spMkLst>
            <pc:docMk/>
            <pc:sldMk cId="3444550528" sldId="300"/>
            <ac:spMk id="15" creationId="{11E72398-EEFA-45A9-A875-23F5393364FB}"/>
          </ac:spMkLst>
        </pc:spChg>
        <pc:spChg chg="mod">
          <ac:chgData name="Almuni Marco Anna (ERNI)" userId="7b62108c-55db-4c4e-9adb-cfc8eaacc9be" providerId="ADAL" clId="{D9E76AED-B5F9-4024-BC53-D21B7075576B}" dt="2019-09-27T18:09:10.421" v="931" actId="113"/>
          <ac:spMkLst>
            <pc:docMk/>
            <pc:sldMk cId="3444550528" sldId="300"/>
            <ac:spMk id="16" creationId="{E0E2FD4A-7459-4D1F-9089-649BB3C28BF6}"/>
          </ac:spMkLst>
        </pc:spChg>
        <pc:spChg chg="mod">
          <ac:chgData name="Almuni Marco Anna (ERNI)" userId="7b62108c-55db-4c4e-9adb-cfc8eaacc9be" providerId="ADAL" clId="{D9E76AED-B5F9-4024-BC53-D21B7075576B}" dt="2019-09-27T18:09:10.421" v="931" actId="113"/>
          <ac:spMkLst>
            <pc:docMk/>
            <pc:sldMk cId="3444550528" sldId="300"/>
            <ac:spMk id="18" creationId="{D9EDB46A-8077-49F3-A222-10D4E7A314C3}"/>
          </ac:spMkLst>
        </pc:spChg>
        <pc:grpChg chg="mod">
          <ac:chgData name="Almuni Marco Anna (ERNI)" userId="7b62108c-55db-4c4e-9adb-cfc8eaacc9be" providerId="ADAL" clId="{D9E76AED-B5F9-4024-BC53-D21B7075576B}" dt="2019-09-27T18:09:19.845" v="933" actId="1076"/>
          <ac:grpSpMkLst>
            <pc:docMk/>
            <pc:sldMk cId="3444550528" sldId="300"/>
            <ac:grpSpMk id="9" creationId="{33E7F179-6775-4746-A413-257898607CB5}"/>
          </ac:grpSpMkLst>
        </pc:grpChg>
        <pc:graphicFrameChg chg="add del mod">
          <ac:chgData name="Almuni Marco Anna (ERNI)" userId="7b62108c-55db-4c4e-9adb-cfc8eaacc9be" providerId="ADAL" clId="{D9E76AED-B5F9-4024-BC53-D21B7075576B}" dt="2019-09-27T18:07:10.970" v="910" actId="18245"/>
          <ac:graphicFrameMkLst>
            <pc:docMk/>
            <pc:sldMk cId="3444550528" sldId="300"/>
            <ac:graphicFrameMk id="3" creationId="{FBD8E2DD-71F9-47B4-9B7A-F384316A4D17}"/>
          </ac:graphicFrameMkLst>
        </pc:graphicFrameChg>
        <pc:picChg chg="add">
          <ac:chgData name="Almuni Marco Anna (ERNI)" userId="7b62108c-55db-4c4e-9adb-cfc8eaacc9be" providerId="ADAL" clId="{D9E76AED-B5F9-4024-BC53-D21B7075576B}" dt="2019-09-25T14:54:15.255" v="498"/>
          <ac:picMkLst>
            <pc:docMk/>
            <pc:sldMk cId="3444550528" sldId="300"/>
            <ac:picMk id="7" creationId="{2C5F303B-F446-4E8B-84C9-F57E0ADF843C}"/>
          </ac:picMkLst>
        </pc:picChg>
        <pc:picChg chg="add">
          <ac:chgData name="Almuni Marco Anna (ERNI)" userId="7b62108c-55db-4c4e-9adb-cfc8eaacc9be" providerId="ADAL" clId="{D9E76AED-B5F9-4024-BC53-D21B7075576B}" dt="2019-09-25T14:54:15.255" v="498"/>
          <ac:picMkLst>
            <pc:docMk/>
            <pc:sldMk cId="3444550528" sldId="300"/>
            <ac:picMk id="8" creationId="{D25BCB46-F114-46AB-BB21-1260055D2CF8}"/>
          </ac:picMkLst>
        </pc:picChg>
      </pc:sldChg>
      <pc:sldChg chg="add">
        <pc:chgData name="Almuni Marco Anna (ERNI)" userId="7b62108c-55db-4c4e-9adb-cfc8eaacc9be" providerId="ADAL" clId="{D9E76AED-B5F9-4024-BC53-D21B7075576B}" dt="2019-09-27T18:15:18.424" v="939"/>
        <pc:sldMkLst>
          <pc:docMk/>
          <pc:sldMk cId="114223276" sldId="302"/>
        </pc:sldMkLst>
      </pc:sldChg>
      <pc:sldChg chg="modSp modNotesTx">
        <pc:chgData name="Almuni Marco Anna (ERNI)" userId="7b62108c-55db-4c4e-9adb-cfc8eaacc9be" providerId="ADAL" clId="{D9E76AED-B5F9-4024-BC53-D21B7075576B}" dt="2019-09-28T09:15:07.020" v="3792" actId="20577"/>
        <pc:sldMkLst>
          <pc:docMk/>
          <pc:sldMk cId="3441764854" sldId="303"/>
        </pc:sldMkLst>
        <pc:spChg chg="mod">
          <ac:chgData name="Almuni Marco Anna (ERNI)" userId="7b62108c-55db-4c4e-9adb-cfc8eaacc9be" providerId="ADAL" clId="{D9E76AED-B5F9-4024-BC53-D21B7075576B}" dt="2019-09-27T18:17:48.951" v="1028" actId="5793"/>
          <ac:spMkLst>
            <pc:docMk/>
            <pc:sldMk cId="3441764854" sldId="303"/>
            <ac:spMk id="2" creationId="{A4213655-2B08-4BC9-B35C-D89752798F3B}"/>
          </ac:spMkLst>
        </pc:spChg>
        <pc:spChg chg="mod">
          <ac:chgData name="Almuni Marco Anna (ERNI)" userId="7b62108c-55db-4c4e-9adb-cfc8eaacc9be" providerId="ADAL" clId="{D9E76AED-B5F9-4024-BC53-D21B7075576B}" dt="2019-09-27T18:17:26.144" v="992" actId="403"/>
          <ac:spMkLst>
            <pc:docMk/>
            <pc:sldMk cId="3441764854" sldId="303"/>
            <ac:spMk id="4" creationId="{41B278F2-2692-42D5-AE4E-84B20E9BA39A}"/>
          </ac:spMkLst>
        </pc:spChg>
      </pc:sldChg>
      <pc:sldChg chg="addSp delSp modSp add modNotesTx">
        <pc:chgData name="Almuni Marco Anna (ERNI)" userId="7b62108c-55db-4c4e-9adb-cfc8eaacc9be" providerId="ADAL" clId="{D9E76AED-B5F9-4024-BC53-D21B7075576B}" dt="2019-09-28T09:17:14.286" v="3794" actId="20577"/>
        <pc:sldMkLst>
          <pc:docMk/>
          <pc:sldMk cId="1856204162" sldId="304"/>
        </pc:sldMkLst>
        <pc:spChg chg="del mod">
          <ac:chgData name="Almuni Marco Anna (ERNI)" userId="7b62108c-55db-4c4e-9adb-cfc8eaacc9be" providerId="ADAL" clId="{D9E76AED-B5F9-4024-BC53-D21B7075576B}" dt="2019-09-27T18:18:54.020" v="1050" actId="478"/>
          <ac:spMkLst>
            <pc:docMk/>
            <pc:sldMk cId="1856204162" sldId="304"/>
            <ac:spMk id="4" creationId="{41B278F2-2692-42D5-AE4E-84B20E9BA39A}"/>
          </ac:spMkLst>
        </pc:spChg>
        <pc:spChg chg="add del mod">
          <ac:chgData name="Almuni Marco Anna (ERNI)" userId="7b62108c-55db-4c4e-9adb-cfc8eaacc9be" providerId="ADAL" clId="{D9E76AED-B5F9-4024-BC53-D21B7075576B}" dt="2019-09-27T18:19:01.382" v="1051" actId="478"/>
          <ac:spMkLst>
            <pc:docMk/>
            <pc:sldMk cId="1856204162" sldId="304"/>
            <ac:spMk id="5" creationId="{956731D6-9637-4E05-A87D-2ACEC0092EFD}"/>
          </ac:spMkLst>
        </pc:spChg>
        <pc:spChg chg="add mod">
          <ac:chgData name="Almuni Marco Anna (ERNI)" userId="7b62108c-55db-4c4e-9adb-cfc8eaacc9be" providerId="ADAL" clId="{D9E76AED-B5F9-4024-BC53-D21B7075576B}" dt="2019-09-27T18:21:22.534" v="1100" actId="2085"/>
          <ac:spMkLst>
            <pc:docMk/>
            <pc:sldMk cId="1856204162" sldId="304"/>
            <ac:spMk id="6" creationId="{78C8F9AF-D4F0-447A-9B2A-C287E9D39940}"/>
          </ac:spMkLst>
        </pc:spChg>
        <pc:spChg chg="add mod">
          <ac:chgData name="Almuni Marco Anna (ERNI)" userId="7b62108c-55db-4c4e-9adb-cfc8eaacc9be" providerId="ADAL" clId="{D9E76AED-B5F9-4024-BC53-D21B7075576B}" dt="2019-09-27T18:21:30.646" v="1101" actId="1076"/>
          <ac:spMkLst>
            <pc:docMk/>
            <pc:sldMk cId="1856204162" sldId="304"/>
            <ac:spMk id="7" creationId="{D0557900-FB6C-4EDF-9FA8-6B5DE6125635}"/>
          </ac:spMkLst>
        </pc:spChg>
        <pc:spChg chg="add mod">
          <ac:chgData name="Almuni Marco Anna (ERNI)" userId="7b62108c-55db-4c4e-9adb-cfc8eaacc9be" providerId="ADAL" clId="{D9E76AED-B5F9-4024-BC53-D21B7075576B}" dt="2019-09-27T18:21:08.921" v="1097" actId="2085"/>
          <ac:spMkLst>
            <pc:docMk/>
            <pc:sldMk cId="1856204162" sldId="304"/>
            <ac:spMk id="8" creationId="{48306072-5F38-4B9E-A6B7-372F5A177197}"/>
          </ac:spMkLst>
        </pc:spChg>
      </pc:sldChg>
      <pc:sldChg chg="addSp delSp modSp add">
        <pc:chgData name="Almuni Marco Anna (ERNI)" userId="7b62108c-55db-4c4e-9adb-cfc8eaacc9be" providerId="ADAL" clId="{D9E76AED-B5F9-4024-BC53-D21B7075576B}" dt="2019-09-27T22:34:10.633" v="1222"/>
        <pc:sldMkLst>
          <pc:docMk/>
          <pc:sldMk cId="841302204" sldId="305"/>
        </pc:sldMkLst>
        <pc:spChg chg="mod">
          <ac:chgData name="Almuni Marco Anna (ERNI)" userId="7b62108c-55db-4c4e-9adb-cfc8eaacc9be" providerId="ADAL" clId="{D9E76AED-B5F9-4024-BC53-D21B7075576B}" dt="2019-09-27T22:31:23.473" v="1175" actId="20577"/>
          <ac:spMkLst>
            <pc:docMk/>
            <pc:sldMk cId="841302204" sldId="305"/>
            <ac:spMk id="2" creationId="{70CA5E1D-A7CC-4F3E-9D51-5C6C6BDA4BA3}"/>
          </ac:spMkLst>
        </pc:spChg>
        <pc:spChg chg="mod">
          <ac:chgData name="Almuni Marco Anna (ERNI)" userId="7b62108c-55db-4c4e-9adb-cfc8eaacc9be" providerId="ADAL" clId="{D9E76AED-B5F9-4024-BC53-D21B7075576B}" dt="2019-09-27T22:30:16.233" v="1130" actId="113"/>
          <ac:spMkLst>
            <pc:docMk/>
            <pc:sldMk cId="841302204" sldId="305"/>
            <ac:spMk id="4" creationId="{EE6B0D2E-24A5-49E9-9EE9-917D55AD773C}"/>
          </ac:spMkLst>
        </pc:spChg>
        <pc:spChg chg="mod">
          <ac:chgData name="Almuni Marco Anna (ERNI)" userId="7b62108c-55db-4c4e-9adb-cfc8eaacc9be" providerId="ADAL" clId="{D9E76AED-B5F9-4024-BC53-D21B7075576B}" dt="2019-09-27T22:30:16.233" v="1130" actId="113"/>
          <ac:spMkLst>
            <pc:docMk/>
            <pc:sldMk cId="841302204" sldId="305"/>
            <ac:spMk id="5" creationId="{D34C66F2-C1EE-42A8-82EB-D6E7310BB159}"/>
          </ac:spMkLst>
        </pc:spChg>
        <pc:spChg chg="del">
          <ac:chgData name="Almuni Marco Anna (ERNI)" userId="7b62108c-55db-4c4e-9adb-cfc8eaacc9be" providerId="ADAL" clId="{D9E76AED-B5F9-4024-BC53-D21B7075576B}" dt="2019-09-27T22:28:45.398" v="1111" actId="478"/>
          <ac:spMkLst>
            <pc:docMk/>
            <pc:sldMk cId="841302204" sldId="305"/>
            <ac:spMk id="6" creationId="{0AE557D7-1AAB-4884-B88C-D39DAAD90372}"/>
          </ac:spMkLst>
        </pc:spChg>
        <pc:grpChg chg="add mod">
          <ac:chgData name="Almuni Marco Anna (ERNI)" userId="7b62108c-55db-4c4e-9adb-cfc8eaacc9be" providerId="ADAL" clId="{D9E76AED-B5F9-4024-BC53-D21B7075576B}" dt="2019-09-27T22:30:11.981" v="1129" actId="1076"/>
          <ac:grpSpMkLst>
            <pc:docMk/>
            <pc:sldMk cId="841302204" sldId="305"/>
            <ac:grpSpMk id="3" creationId="{ACDA2E60-E6BD-434C-B35E-B8B764ECD9EF}"/>
          </ac:grpSpMkLst>
        </pc:grpChg>
        <pc:grpChg chg="del">
          <ac:chgData name="Almuni Marco Anna (ERNI)" userId="7b62108c-55db-4c4e-9adb-cfc8eaacc9be" providerId="ADAL" clId="{D9E76AED-B5F9-4024-BC53-D21B7075576B}" dt="2019-09-27T22:28:46.679" v="1112" actId="478"/>
          <ac:grpSpMkLst>
            <pc:docMk/>
            <pc:sldMk cId="841302204" sldId="305"/>
            <ac:grpSpMk id="9" creationId="{33E7F179-6775-4746-A413-257898607CB5}"/>
          </ac:grpSpMkLst>
        </pc:grpChg>
        <pc:picChg chg="del mod">
          <ac:chgData name="Almuni Marco Anna (ERNI)" userId="7b62108c-55db-4c4e-9adb-cfc8eaacc9be" providerId="ADAL" clId="{D9E76AED-B5F9-4024-BC53-D21B7075576B}" dt="2019-09-27T22:34:09.602" v="1221" actId="478"/>
          <ac:picMkLst>
            <pc:docMk/>
            <pc:sldMk cId="841302204" sldId="305"/>
            <ac:picMk id="7" creationId="{2C5F303B-F446-4E8B-84C9-F57E0ADF843C}"/>
          </ac:picMkLst>
        </pc:picChg>
        <pc:picChg chg="del mod">
          <ac:chgData name="Almuni Marco Anna (ERNI)" userId="7b62108c-55db-4c4e-9adb-cfc8eaacc9be" providerId="ADAL" clId="{D9E76AED-B5F9-4024-BC53-D21B7075576B}" dt="2019-09-27T22:34:08.665" v="1220" actId="478"/>
          <ac:picMkLst>
            <pc:docMk/>
            <pc:sldMk cId="841302204" sldId="305"/>
            <ac:picMk id="8" creationId="{D25BCB46-F114-46AB-BB21-1260055D2CF8}"/>
          </ac:picMkLst>
        </pc:picChg>
        <pc:picChg chg="add mod">
          <ac:chgData name="Almuni Marco Anna (ERNI)" userId="7b62108c-55db-4c4e-9adb-cfc8eaacc9be" providerId="ADAL" clId="{D9E76AED-B5F9-4024-BC53-D21B7075576B}" dt="2019-09-27T22:30:46.077" v="1135" actId="14100"/>
          <ac:picMkLst>
            <pc:docMk/>
            <pc:sldMk cId="841302204" sldId="305"/>
            <ac:picMk id="20" creationId="{1AC60D3E-5662-4E2B-9FCC-8FD30A5250DB}"/>
          </ac:picMkLst>
        </pc:picChg>
        <pc:picChg chg="add">
          <ac:chgData name="Almuni Marco Anna (ERNI)" userId="7b62108c-55db-4c4e-9adb-cfc8eaacc9be" providerId="ADAL" clId="{D9E76AED-B5F9-4024-BC53-D21B7075576B}" dt="2019-09-27T22:34:10.633" v="1222"/>
          <ac:picMkLst>
            <pc:docMk/>
            <pc:sldMk cId="841302204" sldId="305"/>
            <ac:picMk id="21" creationId="{C7468C77-EFFB-43B3-92DE-A48C8E3E710A}"/>
          </ac:picMkLst>
        </pc:picChg>
        <pc:picChg chg="add">
          <ac:chgData name="Almuni Marco Anna (ERNI)" userId="7b62108c-55db-4c4e-9adb-cfc8eaacc9be" providerId="ADAL" clId="{D9E76AED-B5F9-4024-BC53-D21B7075576B}" dt="2019-09-27T22:34:10.633" v="1222"/>
          <ac:picMkLst>
            <pc:docMk/>
            <pc:sldMk cId="841302204" sldId="305"/>
            <ac:picMk id="22" creationId="{67F6411A-7154-4A00-AB40-965662E82AF9}"/>
          </ac:picMkLst>
        </pc:picChg>
      </pc:sldChg>
      <pc:sldChg chg="addSp delSp modSp add ord modNotesTx">
        <pc:chgData name="Almuni Marco Anna (ERNI)" userId="7b62108c-55db-4c4e-9adb-cfc8eaacc9be" providerId="ADAL" clId="{D9E76AED-B5F9-4024-BC53-D21B7075576B}" dt="2019-09-28T09:19:32.360" v="3795" actId="20577"/>
        <pc:sldMkLst>
          <pc:docMk/>
          <pc:sldMk cId="2884608535" sldId="306"/>
        </pc:sldMkLst>
        <pc:spChg chg="add mod">
          <ac:chgData name="Almuni Marco Anna (ERNI)" userId="7b62108c-55db-4c4e-9adb-cfc8eaacc9be" providerId="ADAL" clId="{D9E76AED-B5F9-4024-BC53-D21B7075576B}" dt="2019-09-27T22:33:39.493" v="1216" actId="114"/>
          <ac:spMkLst>
            <pc:docMk/>
            <pc:sldMk cId="2884608535" sldId="306"/>
            <ac:spMk id="6" creationId="{5876C7D6-C4EA-4B91-9F63-A77DABB529C1}"/>
          </ac:spMkLst>
        </pc:spChg>
        <pc:spChg chg="add del mod">
          <ac:chgData name="Almuni Marco Anna (ERNI)" userId="7b62108c-55db-4c4e-9adb-cfc8eaacc9be" providerId="ADAL" clId="{D9E76AED-B5F9-4024-BC53-D21B7075576B}" dt="2019-09-27T22:33:15.140" v="1210" actId="478"/>
          <ac:spMkLst>
            <pc:docMk/>
            <pc:sldMk cId="2884608535" sldId="306"/>
            <ac:spMk id="10" creationId="{22182AE9-1AB5-4B39-81CA-DAD86DA3B2E9}"/>
          </ac:spMkLst>
        </pc:spChg>
        <pc:picChg chg="mod">
          <ac:chgData name="Almuni Marco Anna (ERNI)" userId="7b62108c-55db-4c4e-9adb-cfc8eaacc9be" providerId="ADAL" clId="{D9E76AED-B5F9-4024-BC53-D21B7075576B}" dt="2019-09-27T22:33:49.522" v="1217" actId="1076"/>
          <ac:picMkLst>
            <pc:docMk/>
            <pc:sldMk cId="2884608535" sldId="306"/>
            <ac:picMk id="7" creationId="{2C5F303B-F446-4E8B-84C9-F57E0ADF843C}"/>
          </ac:picMkLst>
        </pc:picChg>
        <pc:picChg chg="mod">
          <ac:chgData name="Almuni Marco Anna (ERNI)" userId="7b62108c-55db-4c4e-9adb-cfc8eaacc9be" providerId="ADAL" clId="{D9E76AED-B5F9-4024-BC53-D21B7075576B}" dt="2019-09-27T22:33:51.662" v="1218" actId="1076"/>
          <ac:picMkLst>
            <pc:docMk/>
            <pc:sldMk cId="2884608535" sldId="306"/>
            <ac:picMk id="8" creationId="{D25BCB46-F114-46AB-BB21-1260055D2CF8}"/>
          </ac:picMkLst>
        </pc:picChg>
        <pc:picChg chg="del">
          <ac:chgData name="Almuni Marco Anna (ERNI)" userId="7b62108c-55db-4c4e-9adb-cfc8eaacc9be" providerId="ADAL" clId="{D9E76AED-B5F9-4024-BC53-D21B7075576B}" dt="2019-09-27T22:31:57.655" v="1177" actId="478"/>
          <ac:picMkLst>
            <pc:docMk/>
            <pc:sldMk cId="2884608535" sldId="306"/>
            <ac:picMk id="20" creationId="{1AC60D3E-5662-4E2B-9FCC-8FD30A5250DB}"/>
          </ac:picMkLst>
        </pc:picChg>
      </pc:sldChg>
      <pc:sldChg chg="addSp delSp modSp add ord modNotesTx">
        <pc:chgData name="Almuni Marco Anna (ERNI)" userId="7b62108c-55db-4c4e-9adb-cfc8eaacc9be" providerId="ADAL" clId="{D9E76AED-B5F9-4024-BC53-D21B7075576B}" dt="2019-09-27T22:51:18.383" v="1442" actId="6549"/>
        <pc:sldMkLst>
          <pc:docMk/>
          <pc:sldMk cId="2818298049" sldId="307"/>
        </pc:sldMkLst>
        <pc:spChg chg="mod">
          <ac:chgData name="Almuni Marco Anna (ERNI)" userId="7b62108c-55db-4c4e-9adb-cfc8eaacc9be" providerId="ADAL" clId="{D9E76AED-B5F9-4024-BC53-D21B7075576B}" dt="2019-09-27T22:48:32.348" v="1434" actId="20577"/>
          <ac:spMkLst>
            <pc:docMk/>
            <pc:sldMk cId="2818298049" sldId="307"/>
            <ac:spMk id="2" creationId="{70CA5E1D-A7CC-4F3E-9D51-5C6C6BDA4BA3}"/>
          </ac:spMkLst>
        </pc:spChg>
        <pc:spChg chg="del mod topLvl">
          <ac:chgData name="Almuni Marco Anna (ERNI)" userId="7b62108c-55db-4c4e-9adb-cfc8eaacc9be" providerId="ADAL" clId="{D9E76AED-B5F9-4024-BC53-D21B7075576B}" dt="2019-09-27T22:49:27.093" v="1436" actId="478"/>
          <ac:spMkLst>
            <pc:docMk/>
            <pc:sldMk cId="2818298049" sldId="307"/>
            <ac:spMk id="4" creationId="{EE6B0D2E-24A5-49E9-9EE9-917D55AD773C}"/>
          </ac:spMkLst>
        </pc:spChg>
        <pc:spChg chg="mod topLvl">
          <ac:chgData name="Almuni Marco Anna (ERNI)" userId="7b62108c-55db-4c4e-9adb-cfc8eaacc9be" providerId="ADAL" clId="{D9E76AED-B5F9-4024-BC53-D21B7075576B}" dt="2019-09-27T22:49:24.813" v="1435" actId="165"/>
          <ac:spMkLst>
            <pc:docMk/>
            <pc:sldMk cId="2818298049" sldId="307"/>
            <ac:spMk id="5" creationId="{D34C66F2-C1EE-42A8-82EB-D6E7310BB159}"/>
          </ac:spMkLst>
        </pc:spChg>
        <pc:spChg chg="add del mod">
          <ac:chgData name="Almuni Marco Anna (ERNI)" userId="7b62108c-55db-4c4e-9adb-cfc8eaacc9be" providerId="ADAL" clId="{D9E76AED-B5F9-4024-BC53-D21B7075576B}" dt="2019-09-27T22:49:32.455" v="1437" actId="478"/>
          <ac:spMkLst>
            <pc:docMk/>
            <pc:sldMk cId="2818298049" sldId="307"/>
            <ac:spMk id="9" creationId="{8E622F75-CFE5-4C26-8581-29652CD0EFBC}"/>
          </ac:spMkLst>
        </pc:spChg>
        <pc:spChg chg="add del">
          <ac:chgData name="Almuni Marco Anna (ERNI)" userId="7b62108c-55db-4c4e-9adb-cfc8eaacc9be" providerId="ADAL" clId="{D9E76AED-B5F9-4024-BC53-D21B7075576B}" dt="2019-09-27T22:38:51.757" v="1293"/>
          <ac:spMkLst>
            <pc:docMk/>
            <pc:sldMk cId="2818298049" sldId="307"/>
            <ac:spMk id="10" creationId="{4D271F81-1E3D-465A-935D-F4B9496CA3EC}"/>
          </ac:spMkLst>
        </pc:spChg>
        <pc:grpChg chg="del">
          <ac:chgData name="Almuni Marco Anna (ERNI)" userId="7b62108c-55db-4c4e-9adb-cfc8eaacc9be" providerId="ADAL" clId="{D9E76AED-B5F9-4024-BC53-D21B7075576B}" dt="2019-09-27T22:49:24.813" v="1435" actId="165"/>
          <ac:grpSpMkLst>
            <pc:docMk/>
            <pc:sldMk cId="2818298049" sldId="307"/>
            <ac:grpSpMk id="3" creationId="{ACDA2E60-E6BD-434C-B35E-B8B764ECD9EF}"/>
          </ac:grpSpMkLst>
        </pc:grpChg>
        <pc:picChg chg="del">
          <ac:chgData name="Almuni Marco Anna (ERNI)" userId="7b62108c-55db-4c4e-9adb-cfc8eaacc9be" providerId="ADAL" clId="{D9E76AED-B5F9-4024-BC53-D21B7075576B}" dt="2019-09-27T22:36:11.333" v="1224" actId="478"/>
          <ac:picMkLst>
            <pc:docMk/>
            <pc:sldMk cId="2818298049" sldId="307"/>
            <ac:picMk id="20" creationId="{1AC60D3E-5662-4E2B-9FCC-8FD30A5250DB}"/>
          </ac:picMkLst>
        </pc:picChg>
        <pc:picChg chg="del">
          <ac:chgData name="Almuni Marco Anna (ERNI)" userId="7b62108c-55db-4c4e-9adb-cfc8eaacc9be" providerId="ADAL" clId="{D9E76AED-B5F9-4024-BC53-D21B7075576B}" dt="2019-09-27T22:49:37.064" v="1439" actId="478"/>
          <ac:picMkLst>
            <pc:docMk/>
            <pc:sldMk cId="2818298049" sldId="307"/>
            <ac:picMk id="21" creationId="{C7468C77-EFFB-43B3-92DE-A48C8E3E710A}"/>
          </ac:picMkLst>
        </pc:picChg>
        <pc:picChg chg="del">
          <ac:chgData name="Almuni Marco Anna (ERNI)" userId="7b62108c-55db-4c4e-9adb-cfc8eaacc9be" providerId="ADAL" clId="{D9E76AED-B5F9-4024-BC53-D21B7075576B}" dt="2019-09-27T22:49:34.408" v="1438" actId="478"/>
          <ac:picMkLst>
            <pc:docMk/>
            <pc:sldMk cId="2818298049" sldId="307"/>
            <ac:picMk id="22" creationId="{67F6411A-7154-4A00-AB40-965662E82AF9}"/>
          </ac:picMkLst>
        </pc:picChg>
        <pc:picChg chg="add mod">
          <ac:chgData name="Almuni Marco Anna (ERNI)" userId="7b62108c-55db-4c4e-9adb-cfc8eaacc9be" providerId="ADAL" clId="{D9E76AED-B5F9-4024-BC53-D21B7075576B}" dt="2019-09-27T22:51:05.055" v="1441" actId="1076"/>
          <ac:picMkLst>
            <pc:docMk/>
            <pc:sldMk cId="2818298049" sldId="307"/>
            <ac:picMk id="1026" creationId="{26FFE99C-8F9E-44F1-B784-B4A159C105F2}"/>
          </ac:picMkLst>
        </pc:picChg>
      </pc:sldChg>
      <pc:sldChg chg="addSp modSp add modNotesTx">
        <pc:chgData name="Almuni Marco Anna (ERNI)" userId="7b62108c-55db-4c4e-9adb-cfc8eaacc9be" providerId="ADAL" clId="{D9E76AED-B5F9-4024-BC53-D21B7075576B}" dt="2019-09-28T09:24:10.085" v="3806" actId="113"/>
        <pc:sldMkLst>
          <pc:docMk/>
          <pc:sldMk cId="3700003887" sldId="308"/>
        </pc:sldMkLst>
        <pc:spChg chg="mod">
          <ac:chgData name="Almuni Marco Anna (ERNI)" userId="7b62108c-55db-4c4e-9adb-cfc8eaacc9be" providerId="ADAL" clId="{D9E76AED-B5F9-4024-BC53-D21B7075576B}" dt="2019-09-28T09:22:32.715" v="3802" actId="14100"/>
          <ac:spMkLst>
            <pc:docMk/>
            <pc:sldMk cId="3700003887" sldId="308"/>
            <ac:spMk id="9" creationId="{8E622F75-CFE5-4C26-8581-29652CD0EFBC}"/>
          </ac:spMkLst>
        </pc:spChg>
        <pc:spChg chg="add mod">
          <ac:chgData name="Almuni Marco Anna (ERNI)" userId="7b62108c-55db-4c4e-9adb-cfc8eaacc9be" providerId="ADAL" clId="{D9E76AED-B5F9-4024-BC53-D21B7075576B}" dt="2019-09-27T22:45:30.800" v="1383" actId="1076"/>
          <ac:spMkLst>
            <pc:docMk/>
            <pc:sldMk cId="3700003887" sldId="308"/>
            <ac:spMk id="10" creationId="{02D98311-26D0-47EF-961A-E0CBDC70BB84}"/>
          </ac:spMkLst>
        </pc:spChg>
        <pc:spChg chg="add mod">
          <ac:chgData name="Almuni Marco Anna (ERNI)" userId="7b62108c-55db-4c4e-9adb-cfc8eaacc9be" providerId="ADAL" clId="{D9E76AED-B5F9-4024-BC53-D21B7075576B}" dt="2019-09-28T09:22:26.720" v="3800" actId="14100"/>
          <ac:spMkLst>
            <pc:docMk/>
            <pc:sldMk cId="3700003887" sldId="308"/>
            <ac:spMk id="11" creationId="{F7EF02F8-33AE-4C3B-B61F-55A426C94AB8}"/>
          </ac:spMkLst>
        </pc:spChg>
        <pc:spChg chg="add mod">
          <ac:chgData name="Almuni Marco Anna (ERNI)" userId="7b62108c-55db-4c4e-9adb-cfc8eaacc9be" providerId="ADAL" clId="{D9E76AED-B5F9-4024-BC53-D21B7075576B}" dt="2019-09-28T09:22:39.715" v="3804" actId="14100"/>
          <ac:spMkLst>
            <pc:docMk/>
            <pc:sldMk cId="3700003887" sldId="308"/>
            <ac:spMk id="12" creationId="{2A996FCD-15B0-42B5-ACE5-0A37C6A031C8}"/>
          </ac:spMkLst>
        </pc:spChg>
        <pc:picChg chg="mod">
          <ac:chgData name="Almuni Marco Anna (ERNI)" userId="7b62108c-55db-4c4e-9adb-cfc8eaacc9be" providerId="ADAL" clId="{D9E76AED-B5F9-4024-BC53-D21B7075576B}" dt="2019-09-27T22:45:33.065" v="1384" actId="1076"/>
          <ac:picMkLst>
            <pc:docMk/>
            <pc:sldMk cId="3700003887" sldId="308"/>
            <ac:picMk id="21" creationId="{C7468C77-EFFB-43B3-92DE-A48C8E3E710A}"/>
          </ac:picMkLst>
        </pc:picChg>
      </pc:sldChg>
      <pc:sldChg chg="addSp delSp modSp add modNotesTx">
        <pc:chgData name="Almuni Marco Anna (ERNI)" userId="7b62108c-55db-4c4e-9adb-cfc8eaacc9be" providerId="ADAL" clId="{D9E76AED-B5F9-4024-BC53-D21B7075576B}" dt="2019-09-27T22:55:40.538" v="1483" actId="6549"/>
        <pc:sldMkLst>
          <pc:docMk/>
          <pc:sldMk cId="583355383" sldId="309"/>
        </pc:sldMkLst>
        <pc:spChg chg="mod">
          <ac:chgData name="Almuni Marco Anna (ERNI)" userId="7b62108c-55db-4c4e-9adb-cfc8eaacc9be" providerId="ADAL" clId="{D9E76AED-B5F9-4024-BC53-D21B7075576B}" dt="2019-09-27T22:52:52.870" v="1446" actId="400"/>
          <ac:spMkLst>
            <pc:docMk/>
            <pc:sldMk cId="583355383" sldId="309"/>
            <ac:spMk id="2" creationId="{70CA5E1D-A7CC-4F3E-9D51-5C6C6BDA4BA3}"/>
          </ac:spMkLst>
        </pc:spChg>
        <pc:spChg chg="add mod">
          <ac:chgData name="Almuni Marco Anna (ERNI)" userId="7b62108c-55db-4c4e-9adb-cfc8eaacc9be" providerId="ADAL" clId="{D9E76AED-B5F9-4024-BC53-D21B7075576B}" dt="2019-09-27T22:55:15.249" v="1482" actId="1076"/>
          <ac:spMkLst>
            <pc:docMk/>
            <pc:sldMk cId="583355383" sldId="309"/>
            <ac:spMk id="6" creationId="{91E93CC7-AE3F-478A-9250-4F1FB92B0CB2}"/>
          </ac:spMkLst>
        </pc:spChg>
        <pc:picChg chg="del">
          <ac:chgData name="Almuni Marco Anna (ERNI)" userId="7b62108c-55db-4c4e-9adb-cfc8eaacc9be" providerId="ADAL" clId="{D9E76AED-B5F9-4024-BC53-D21B7075576B}" dt="2019-09-27T22:53:22.373" v="1475" actId="478"/>
          <ac:picMkLst>
            <pc:docMk/>
            <pc:sldMk cId="583355383" sldId="309"/>
            <ac:picMk id="1026" creationId="{26FFE99C-8F9E-44F1-B784-B4A159C105F2}"/>
          </ac:picMkLst>
        </pc:picChg>
        <pc:picChg chg="add mod">
          <ac:chgData name="Almuni Marco Anna (ERNI)" userId="7b62108c-55db-4c4e-9adb-cfc8eaacc9be" providerId="ADAL" clId="{D9E76AED-B5F9-4024-BC53-D21B7075576B}" dt="2019-09-27T22:55:11.094" v="1481" actId="1076"/>
          <ac:picMkLst>
            <pc:docMk/>
            <pc:sldMk cId="583355383" sldId="309"/>
            <ac:picMk id="2050" creationId="{817D29AA-B125-4B6F-B80C-E094E74D5932}"/>
          </ac:picMkLst>
        </pc:picChg>
      </pc:sldChg>
      <pc:sldChg chg="addSp delSp modSp add modNotesTx">
        <pc:chgData name="Almuni Marco Anna (ERNI)" userId="7b62108c-55db-4c4e-9adb-cfc8eaacc9be" providerId="ADAL" clId="{D9E76AED-B5F9-4024-BC53-D21B7075576B}" dt="2019-09-28T09:29:15.630" v="3937" actId="6549"/>
        <pc:sldMkLst>
          <pc:docMk/>
          <pc:sldMk cId="1085521233" sldId="311"/>
        </pc:sldMkLst>
        <pc:spChg chg="del">
          <ac:chgData name="Almuni Marco Anna (ERNI)" userId="7b62108c-55db-4c4e-9adb-cfc8eaacc9be" providerId="ADAL" clId="{D9E76AED-B5F9-4024-BC53-D21B7075576B}" dt="2019-09-27T22:56:15.742" v="1489" actId="478"/>
          <ac:spMkLst>
            <pc:docMk/>
            <pc:sldMk cId="1085521233" sldId="311"/>
            <ac:spMk id="6" creationId="{91E93CC7-AE3F-478A-9250-4F1FB92B0CB2}"/>
          </ac:spMkLst>
        </pc:spChg>
        <pc:spChg chg="add mod">
          <ac:chgData name="Almuni Marco Anna (ERNI)" userId="7b62108c-55db-4c4e-9adb-cfc8eaacc9be" providerId="ADAL" clId="{D9E76AED-B5F9-4024-BC53-D21B7075576B}" dt="2019-09-28T09:26:42.900" v="3815" actId="1076"/>
          <ac:spMkLst>
            <pc:docMk/>
            <pc:sldMk cId="1085521233" sldId="311"/>
            <ac:spMk id="7" creationId="{BB6B5892-31D6-4126-82B0-218BA4206CD0}"/>
          </ac:spMkLst>
        </pc:spChg>
      </pc:sldChg>
      <pc:sldChg chg="addSp delSp modSp add">
        <pc:chgData name="Almuni Marco Anna (ERNI)" userId="7b62108c-55db-4c4e-9adb-cfc8eaacc9be" providerId="ADAL" clId="{D9E76AED-B5F9-4024-BC53-D21B7075576B}" dt="2019-09-28T07:35:06.728" v="1848" actId="242"/>
        <pc:sldMkLst>
          <pc:docMk/>
          <pc:sldMk cId="3549617940" sldId="312"/>
        </pc:sldMkLst>
        <pc:spChg chg="mod">
          <ac:chgData name="Almuni Marco Anna (ERNI)" userId="7b62108c-55db-4c4e-9adb-cfc8eaacc9be" providerId="ADAL" clId="{D9E76AED-B5F9-4024-BC53-D21B7075576B}" dt="2019-09-27T23:02:02.208" v="1517" actId="400"/>
          <ac:spMkLst>
            <pc:docMk/>
            <pc:sldMk cId="3549617940" sldId="312"/>
            <ac:spMk id="2" creationId="{70CA5E1D-A7CC-4F3E-9D51-5C6C6BDA4BA3}"/>
          </ac:spMkLst>
        </pc:spChg>
        <pc:spChg chg="add mod">
          <ac:chgData name="Almuni Marco Anna (ERNI)" userId="7b62108c-55db-4c4e-9adb-cfc8eaacc9be" providerId="ADAL" clId="{D9E76AED-B5F9-4024-BC53-D21B7075576B}" dt="2019-09-27T23:02:35.098" v="1562" actId="1076"/>
          <ac:spMkLst>
            <pc:docMk/>
            <pc:sldMk cId="3549617940" sldId="312"/>
            <ac:spMk id="6" creationId="{A9024693-E6A8-4AEE-A6EA-B245E709812C}"/>
          </ac:spMkLst>
        </pc:spChg>
        <pc:spChg chg="del">
          <ac:chgData name="Almuni Marco Anna (ERNI)" userId="7b62108c-55db-4c4e-9adb-cfc8eaacc9be" providerId="ADAL" clId="{D9E76AED-B5F9-4024-BC53-D21B7075576B}" dt="2019-09-27T23:02:07.660" v="1519" actId="478"/>
          <ac:spMkLst>
            <pc:docMk/>
            <pc:sldMk cId="3549617940" sldId="312"/>
            <ac:spMk id="7" creationId="{BB6B5892-31D6-4126-82B0-218BA4206CD0}"/>
          </ac:spMkLst>
        </pc:spChg>
        <pc:graphicFrameChg chg="add mod modGraphic">
          <ac:chgData name="Almuni Marco Anna (ERNI)" userId="7b62108c-55db-4c4e-9adb-cfc8eaacc9be" providerId="ADAL" clId="{D9E76AED-B5F9-4024-BC53-D21B7075576B}" dt="2019-09-28T07:35:06.728" v="1848" actId="242"/>
          <ac:graphicFrameMkLst>
            <pc:docMk/>
            <pc:sldMk cId="3549617940" sldId="312"/>
            <ac:graphicFrameMk id="3" creationId="{B09BFC37-6760-45A9-9259-4282C3725503}"/>
          </ac:graphicFrameMkLst>
        </pc:graphicFrameChg>
        <pc:picChg chg="add mod modCrop">
          <ac:chgData name="Almuni Marco Anna (ERNI)" userId="7b62108c-55db-4c4e-9adb-cfc8eaacc9be" providerId="ADAL" clId="{D9E76AED-B5F9-4024-BC53-D21B7075576B}" dt="2019-09-28T07:34:10.195" v="1695" actId="1035"/>
          <ac:picMkLst>
            <pc:docMk/>
            <pc:sldMk cId="3549617940" sldId="312"/>
            <ac:picMk id="7" creationId="{35B72BCC-9DA8-4553-82C8-E323307A4EBB}"/>
          </ac:picMkLst>
        </pc:picChg>
        <pc:picChg chg="add mod">
          <ac:chgData name="Almuni Marco Anna (ERNI)" userId="7b62108c-55db-4c4e-9adb-cfc8eaacc9be" providerId="ADAL" clId="{D9E76AED-B5F9-4024-BC53-D21B7075576B}" dt="2019-09-28T07:34:31.825" v="1822" actId="1076"/>
          <ac:picMkLst>
            <pc:docMk/>
            <pc:sldMk cId="3549617940" sldId="312"/>
            <ac:picMk id="8" creationId="{902AA6EE-431D-4492-9693-D3537F1647E9}"/>
          </ac:picMkLst>
        </pc:picChg>
        <pc:picChg chg="add mod">
          <ac:chgData name="Almuni Marco Anna (ERNI)" userId="7b62108c-55db-4c4e-9adb-cfc8eaacc9be" providerId="ADAL" clId="{D9E76AED-B5F9-4024-BC53-D21B7075576B}" dt="2019-09-28T07:34:21.317" v="1780" actId="1037"/>
          <ac:picMkLst>
            <pc:docMk/>
            <pc:sldMk cId="3549617940" sldId="312"/>
            <ac:picMk id="9" creationId="{6B603EF4-5B19-4A08-B272-69E99F283871}"/>
          </ac:picMkLst>
        </pc:picChg>
        <pc:picChg chg="add mod">
          <ac:chgData name="Almuni Marco Anna (ERNI)" userId="7b62108c-55db-4c4e-9adb-cfc8eaacc9be" providerId="ADAL" clId="{D9E76AED-B5F9-4024-BC53-D21B7075576B}" dt="2019-09-28T07:34:29.061" v="1821" actId="1076"/>
          <ac:picMkLst>
            <pc:docMk/>
            <pc:sldMk cId="3549617940" sldId="312"/>
            <ac:picMk id="10" creationId="{CEB3CC3D-CD99-4814-A928-89BCC377A8C2}"/>
          </ac:picMkLst>
        </pc:picChg>
        <pc:picChg chg="del">
          <ac:chgData name="Almuni Marco Anna (ERNI)" userId="7b62108c-55db-4c4e-9adb-cfc8eaacc9be" providerId="ADAL" clId="{D9E76AED-B5F9-4024-BC53-D21B7075576B}" dt="2019-09-27T23:02:04.489" v="1518" actId="478"/>
          <ac:picMkLst>
            <pc:docMk/>
            <pc:sldMk cId="3549617940" sldId="312"/>
            <ac:picMk id="2050" creationId="{817D29AA-B125-4B6F-B80C-E094E74D5932}"/>
          </ac:picMkLst>
        </pc:picChg>
      </pc:sldChg>
      <pc:sldChg chg="addSp delSp modSp add modNotesTx">
        <pc:chgData name="Almuni Marco Anna (ERNI)" userId="7b62108c-55db-4c4e-9adb-cfc8eaacc9be" providerId="ADAL" clId="{D9E76AED-B5F9-4024-BC53-D21B7075576B}" dt="2019-09-28T09:30:07.552" v="4004" actId="20577"/>
        <pc:sldMkLst>
          <pc:docMk/>
          <pc:sldMk cId="2872844047" sldId="313"/>
        </pc:sldMkLst>
        <pc:spChg chg="mod">
          <ac:chgData name="Almuni Marco Anna (ERNI)" userId="7b62108c-55db-4c4e-9adb-cfc8eaacc9be" providerId="ADAL" clId="{D9E76AED-B5F9-4024-BC53-D21B7075576B}" dt="2019-09-27T23:06:32.119" v="1605" actId="20577"/>
          <ac:spMkLst>
            <pc:docMk/>
            <pc:sldMk cId="2872844047" sldId="313"/>
            <ac:spMk id="2" creationId="{70CA5E1D-A7CC-4F3E-9D51-5C6C6BDA4BA3}"/>
          </ac:spMkLst>
        </pc:spChg>
        <pc:spChg chg="add del">
          <ac:chgData name="Almuni Marco Anna (ERNI)" userId="7b62108c-55db-4c4e-9adb-cfc8eaacc9be" providerId="ADAL" clId="{D9E76AED-B5F9-4024-BC53-D21B7075576B}" dt="2019-09-27T23:07:01.517" v="1621" actId="478"/>
          <ac:spMkLst>
            <pc:docMk/>
            <pc:sldMk cId="2872844047" sldId="313"/>
            <ac:spMk id="4" creationId="{EE6B0D2E-24A5-49E9-9EE9-917D55AD773C}"/>
          </ac:spMkLst>
        </pc:spChg>
        <pc:spChg chg="add del">
          <ac:chgData name="Almuni Marco Anna (ERNI)" userId="7b62108c-55db-4c4e-9adb-cfc8eaacc9be" providerId="ADAL" clId="{D9E76AED-B5F9-4024-BC53-D21B7075576B}" dt="2019-09-27T23:07:00.970" v="1620" actId="478"/>
          <ac:spMkLst>
            <pc:docMk/>
            <pc:sldMk cId="2872844047" sldId="313"/>
            <ac:spMk id="5" creationId="{D34C66F2-C1EE-42A8-82EB-D6E7310BB159}"/>
          </ac:spMkLst>
        </pc:spChg>
        <pc:spChg chg="mod">
          <ac:chgData name="Almuni Marco Anna (ERNI)" userId="7b62108c-55db-4c4e-9adb-cfc8eaacc9be" providerId="ADAL" clId="{D9E76AED-B5F9-4024-BC53-D21B7075576B}" dt="2019-09-27T23:06:58.611" v="1615" actId="14100"/>
          <ac:spMkLst>
            <pc:docMk/>
            <pc:sldMk cId="2872844047" sldId="313"/>
            <ac:spMk id="6" creationId="{0AE557D7-1AAB-4884-B88C-D39DAAD90372}"/>
          </ac:spMkLst>
        </pc:spChg>
        <pc:grpChg chg="mod">
          <ac:chgData name="Almuni Marco Anna (ERNI)" userId="7b62108c-55db-4c4e-9adb-cfc8eaacc9be" providerId="ADAL" clId="{D9E76AED-B5F9-4024-BC53-D21B7075576B}" dt="2019-09-27T23:06:59.470" v="1617" actId="14100"/>
          <ac:grpSpMkLst>
            <pc:docMk/>
            <pc:sldMk cId="2872844047" sldId="313"/>
            <ac:grpSpMk id="9" creationId="{33E7F179-6775-4746-A413-257898607CB5}"/>
          </ac:grpSpMkLst>
        </pc:grpChg>
        <pc:picChg chg="add del">
          <ac:chgData name="Almuni Marco Anna (ERNI)" userId="7b62108c-55db-4c4e-9adb-cfc8eaacc9be" providerId="ADAL" clId="{D9E76AED-B5F9-4024-BC53-D21B7075576B}" dt="2019-09-27T23:07:00.517" v="1619" actId="478"/>
          <ac:picMkLst>
            <pc:docMk/>
            <pc:sldMk cId="2872844047" sldId="313"/>
            <ac:picMk id="7" creationId="{2C5F303B-F446-4E8B-84C9-F57E0ADF843C}"/>
          </ac:picMkLst>
        </pc:picChg>
        <pc:picChg chg="add del">
          <ac:chgData name="Almuni Marco Anna (ERNI)" userId="7b62108c-55db-4c4e-9adb-cfc8eaacc9be" providerId="ADAL" clId="{D9E76AED-B5F9-4024-BC53-D21B7075576B}" dt="2019-09-27T23:06:59.923" v="1618" actId="478"/>
          <ac:picMkLst>
            <pc:docMk/>
            <pc:sldMk cId="2872844047" sldId="313"/>
            <ac:picMk id="8" creationId="{D25BCB46-F114-46AB-BB21-1260055D2CF8}"/>
          </ac:picMkLst>
        </pc:picChg>
      </pc:sldChg>
      <pc:sldChg chg="addSp delSp modSp add">
        <pc:chgData name="Almuni Marco Anna (ERNI)" userId="7b62108c-55db-4c4e-9adb-cfc8eaacc9be" providerId="ADAL" clId="{D9E76AED-B5F9-4024-BC53-D21B7075576B}" dt="2019-09-28T09:32:28.493" v="4021" actId="20577"/>
        <pc:sldMkLst>
          <pc:docMk/>
          <pc:sldMk cId="912651517" sldId="314"/>
        </pc:sldMkLst>
        <pc:spChg chg="mod">
          <ac:chgData name="Almuni Marco Anna (ERNI)" userId="7b62108c-55db-4c4e-9adb-cfc8eaacc9be" providerId="ADAL" clId="{D9E76AED-B5F9-4024-BC53-D21B7075576B}" dt="2019-09-28T07:36:21.226" v="1877" actId="20577"/>
          <ac:spMkLst>
            <pc:docMk/>
            <pc:sldMk cId="912651517" sldId="314"/>
            <ac:spMk id="2" creationId="{70CA5E1D-A7CC-4F3E-9D51-5C6C6BDA4BA3}"/>
          </ac:spMkLst>
        </pc:spChg>
        <pc:spChg chg="del">
          <ac:chgData name="Almuni Marco Anna (ERNI)" userId="7b62108c-55db-4c4e-9adb-cfc8eaacc9be" providerId="ADAL" clId="{D9E76AED-B5F9-4024-BC53-D21B7075576B}" dt="2019-09-28T07:36:51.030" v="1880" actId="478"/>
          <ac:spMkLst>
            <pc:docMk/>
            <pc:sldMk cId="912651517" sldId="314"/>
            <ac:spMk id="4" creationId="{EE6B0D2E-24A5-49E9-9EE9-917D55AD773C}"/>
          </ac:spMkLst>
        </pc:spChg>
        <pc:spChg chg="del">
          <ac:chgData name="Almuni Marco Anna (ERNI)" userId="7b62108c-55db-4c4e-9adb-cfc8eaacc9be" providerId="ADAL" clId="{D9E76AED-B5F9-4024-BC53-D21B7075576B}" dt="2019-09-28T07:36:51.030" v="1880" actId="478"/>
          <ac:spMkLst>
            <pc:docMk/>
            <pc:sldMk cId="912651517" sldId="314"/>
            <ac:spMk id="5" creationId="{D34C66F2-C1EE-42A8-82EB-D6E7310BB159}"/>
          </ac:spMkLst>
        </pc:spChg>
        <pc:spChg chg="del">
          <ac:chgData name="Almuni Marco Anna (ERNI)" userId="7b62108c-55db-4c4e-9adb-cfc8eaacc9be" providerId="ADAL" clId="{D9E76AED-B5F9-4024-BC53-D21B7075576B}" dt="2019-09-28T07:36:51.030" v="1880" actId="478"/>
          <ac:spMkLst>
            <pc:docMk/>
            <pc:sldMk cId="912651517" sldId="314"/>
            <ac:spMk id="6" creationId="{0AE557D7-1AAB-4884-B88C-D39DAAD90372}"/>
          </ac:spMkLst>
        </pc:spChg>
        <pc:spChg chg="del">
          <ac:chgData name="Almuni Marco Anna (ERNI)" userId="7b62108c-55db-4c4e-9adb-cfc8eaacc9be" providerId="ADAL" clId="{D9E76AED-B5F9-4024-BC53-D21B7075576B}" dt="2019-09-28T07:36:51.030" v="1880" actId="478"/>
          <ac:spMkLst>
            <pc:docMk/>
            <pc:sldMk cId="912651517" sldId="314"/>
            <ac:spMk id="25" creationId="{B83A432E-8DD0-4656-90A1-AD503D5C47A3}"/>
          </ac:spMkLst>
        </pc:spChg>
        <pc:spChg chg="del">
          <ac:chgData name="Almuni Marco Anna (ERNI)" userId="7b62108c-55db-4c4e-9adb-cfc8eaacc9be" providerId="ADAL" clId="{D9E76AED-B5F9-4024-BC53-D21B7075576B}" dt="2019-09-28T07:36:51.030" v="1880" actId="478"/>
          <ac:spMkLst>
            <pc:docMk/>
            <pc:sldMk cId="912651517" sldId="314"/>
            <ac:spMk id="26" creationId="{1F56FCA2-AD43-4873-822A-DEBBB9F525F4}"/>
          </ac:spMkLst>
        </pc:spChg>
        <pc:spChg chg="add mod">
          <ac:chgData name="Almuni Marco Anna (ERNI)" userId="7b62108c-55db-4c4e-9adb-cfc8eaacc9be" providerId="ADAL" clId="{D9E76AED-B5F9-4024-BC53-D21B7075576B}" dt="2019-09-28T07:37:33.193" v="1894" actId="1076"/>
          <ac:spMkLst>
            <pc:docMk/>
            <pc:sldMk cId="912651517" sldId="314"/>
            <ac:spMk id="27" creationId="{03A621D6-7180-4F9E-8511-0B26D2EF8C98}"/>
          </ac:spMkLst>
        </pc:spChg>
        <pc:spChg chg="add mod">
          <ac:chgData name="Almuni Marco Anna (ERNI)" userId="7b62108c-55db-4c4e-9adb-cfc8eaacc9be" providerId="ADAL" clId="{D9E76AED-B5F9-4024-BC53-D21B7075576B}" dt="2019-09-28T07:39:18.492" v="1936" actId="20577"/>
          <ac:spMkLst>
            <pc:docMk/>
            <pc:sldMk cId="912651517" sldId="314"/>
            <ac:spMk id="28" creationId="{84140D2D-45BA-46B3-92DC-5C97087639C3}"/>
          </ac:spMkLst>
        </pc:spChg>
        <pc:spChg chg="add del mod">
          <ac:chgData name="Almuni Marco Anna (ERNI)" userId="7b62108c-55db-4c4e-9adb-cfc8eaacc9be" providerId="ADAL" clId="{D9E76AED-B5F9-4024-BC53-D21B7075576B}" dt="2019-09-28T07:46:23.926" v="2074" actId="478"/>
          <ac:spMkLst>
            <pc:docMk/>
            <pc:sldMk cId="912651517" sldId="314"/>
            <ac:spMk id="30" creationId="{26ABC1FD-1235-4DEA-9B22-9734FEE57B75}"/>
          </ac:spMkLst>
        </pc:spChg>
        <pc:spChg chg="add del">
          <ac:chgData name="Almuni Marco Anna (ERNI)" userId="7b62108c-55db-4c4e-9adb-cfc8eaacc9be" providerId="ADAL" clId="{D9E76AED-B5F9-4024-BC53-D21B7075576B}" dt="2019-09-28T07:46:28.731" v="2075" actId="478"/>
          <ac:spMkLst>
            <pc:docMk/>
            <pc:sldMk cId="912651517" sldId="314"/>
            <ac:spMk id="31" creationId="{7C1EEC7C-B444-45A0-B6C4-3779BC867BE6}"/>
          </ac:spMkLst>
        </pc:spChg>
        <pc:spChg chg="add mod">
          <ac:chgData name="Almuni Marco Anna (ERNI)" userId="7b62108c-55db-4c4e-9adb-cfc8eaacc9be" providerId="ADAL" clId="{D9E76AED-B5F9-4024-BC53-D21B7075576B}" dt="2019-09-28T09:32:28.493" v="4021" actId="20577"/>
          <ac:spMkLst>
            <pc:docMk/>
            <pc:sldMk cId="912651517" sldId="314"/>
            <ac:spMk id="32" creationId="{E893E67C-1A46-405A-879C-C5A2AC6C9DA5}"/>
          </ac:spMkLst>
        </pc:spChg>
        <pc:spChg chg="del">
          <ac:chgData name="Almuni Marco Anna (ERNI)" userId="7b62108c-55db-4c4e-9adb-cfc8eaacc9be" providerId="ADAL" clId="{D9E76AED-B5F9-4024-BC53-D21B7075576B}" dt="2019-09-28T07:36:51.030" v="1880" actId="478"/>
          <ac:spMkLst>
            <pc:docMk/>
            <pc:sldMk cId="912651517" sldId="314"/>
            <ac:spMk id="34" creationId="{FE6A556C-CFC1-4786-A35B-18AE73189C61}"/>
          </ac:spMkLst>
        </pc:spChg>
        <pc:spChg chg="del">
          <ac:chgData name="Almuni Marco Anna (ERNI)" userId="7b62108c-55db-4c4e-9adb-cfc8eaacc9be" providerId="ADAL" clId="{D9E76AED-B5F9-4024-BC53-D21B7075576B}" dt="2019-09-28T07:36:51.030" v="1880" actId="478"/>
          <ac:spMkLst>
            <pc:docMk/>
            <pc:sldMk cId="912651517" sldId="314"/>
            <ac:spMk id="35" creationId="{C02B5790-2EC5-4089-80B6-1610F561B2F0}"/>
          </ac:spMkLst>
        </pc:spChg>
        <pc:spChg chg="del">
          <ac:chgData name="Almuni Marco Anna (ERNI)" userId="7b62108c-55db-4c4e-9adb-cfc8eaacc9be" providerId="ADAL" clId="{D9E76AED-B5F9-4024-BC53-D21B7075576B}" dt="2019-09-28T07:36:51.030" v="1880" actId="478"/>
          <ac:spMkLst>
            <pc:docMk/>
            <pc:sldMk cId="912651517" sldId="314"/>
            <ac:spMk id="36" creationId="{8C17F30F-E186-412A-9A1E-68D7762AE365}"/>
          </ac:spMkLst>
        </pc:spChg>
        <pc:spChg chg="del">
          <ac:chgData name="Almuni Marco Anna (ERNI)" userId="7b62108c-55db-4c4e-9adb-cfc8eaacc9be" providerId="ADAL" clId="{D9E76AED-B5F9-4024-BC53-D21B7075576B}" dt="2019-09-28T07:36:54.099" v="1881" actId="478"/>
          <ac:spMkLst>
            <pc:docMk/>
            <pc:sldMk cId="912651517" sldId="314"/>
            <ac:spMk id="49" creationId="{3627495C-C801-4977-8F99-292A7F3D7127}"/>
          </ac:spMkLst>
        </pc:spChg>
        <pc:spChg chg="del">
          <ac:chgData name="Almuni Marco Anna (ERNI)" userId="7b62108c-55db-4c4e-9adb-cfc8eaacc9be" providerId="ADAL" clId="{D9E76AED-B5F9-4024-BC53-D21B7075576B}" dt="2019-09-28T07:36:51.030" v="1880" actId="478"/>
          <ac:spMkLst>
            <pc:docMk/>
            <pc:sldMk cId="912651517" sldId="314"/>
            <ac:spMk id="50" creationId="{40528BD6-1727-4A0B-AFC8-5C4A6D9ABE4C}"/>
          </ac:spMkLst>
        </pc:spChg>
        <pc:graphicFrameChg chg="del">
          <ac:chgData name="Almuni Marco Anna (ERNI)" userId="7b62108c-55db-4c4e-9adb-cfc8eaacc9be" providerId="ADAL" clId="{D9E76AED-B5F9-4024-BC53-D21B7075576B}" dt="2019-09-28T07:36:51.030" v="1880" actId="478"/>
          <ac:graphicFrameMkLst>
            <pc:docMk/>
            <pc:sldMk cId="912651517" sldId="314"/>
            <ac:graphicFrameMk id="24" creationId="{42498698-7F34-47CF-A873-9F12698739CA}"/>
          </ac:graphicFrameMkLst>
        </pc:graphicFrameChg>
        <pc:picChg chg="del">
          <ac:chgData name="Almuni Marco Anna (ERNI)" userId="7b62108c-55db-4c4e-9adb-cfc8eaacc9be" providerId="ADAL" clId="{D9E76AED-B5F9-4024-BC53-D21B7075576B}" dt="2019-09-28T07:37:23.703" v="1892" actId="478"/>
          <ac:picMkLst>
            <pc:docMk/>
            <pc:sldMk cId="912651517" sldId="314"/>
            <ac:picMk id="7" creationId="{CFA1BEC0-7806-483C-BFB2-B124DF4EB728}"/>
          </ac:picMkLst>
        </pc:picChg>
        <pc:picChg chg="add mod modCrop">
          <ac:chgData name="Almuni Marco Anna (ERNI)" userId="7b62108c-55db-4c4e-9adb-cfc8eaacc9be" providerId="ADAL" clId="{D9E76AED-B5F9-4024-BC53-D21B7075576B}" dt="2019-09-28T09:31:48.812" v="4008" actId="1076"/>
          <ac:picMkLst>
            <pc:docMk/>
            <pc:sldMk cId="912651517" sldId="314"/>
            <ac:picMk id="29" creationId="{539A365E-8182-49FE-B3ED-BE2E3B0F196C}"/>
          </ac:picMkLst>
        </pc:picChg>
        <pc:picChg chg="del">
          <ac:chgData name="Almuni Marco Anna (ERNI)" userId="7b62108c-55db-4c4e-9adb-cfc8eaacc9be" providerId="ADAL" clId="{D9E76AED-B5F9-4024-BC53-D21B7075576B}" dt="2019-09-28T07:37:25.669" v="1893" actId="478"/>
          <ac:picMkLst>
            <pc:docMk/>
            <pc:sldMk cId="912651517" sldId="314"/>
            <ac:picMk id="1028" creationId="{B3F8429A-DE7A-43C8-94A5-711CDDC8BDA7}"/>
          </ac:picMkLst>
        </pc:picChg>
        <pc:cxnChg chg="del">
          <ac:chgData name="Almuni Marco Anna (ERNI)" userId="7b62108c-55db-4c4e-9adb-cfc8eaacc9be" providerId="ADAL" clId="{D9E76AED-B5F9-4024-BC53-D21B7075576B}" dt="2019-09-28T07:36:51.030" v="1880" actId="478"/>
          <ac:cxnSpMkLst>
            <pc:docMk/>
            <pc:sldMk cId="912651517" sldId="314"/>
            <ac:cxnSpMk id="9" creationId="{0BE0B2E7-E974-4085-A630-A449700F3BA5}"/>
          </ac:cxnSpMkLst>
        </pc:cxnChg>
        <pc:cxnChg chg="del">
          <ac:chgData name="Almuni Marco Anna (ERNI)" userId="7b62108c-55db-4c4e-9adb-cfc8eaacc9be" providerId="ADAL" clId="{D9E76AED-B5F9-4024-BC53-D21B7075576B}" dt="2019-09-28T07:36:51.030" v="1880" actId="478"/>
          <ac:cxnSpMkLst>
            <pc:docMk/>
            <pc:sldMk cId="912651517" sldId="314"/>
            <ac:cxnSpMk id="13" creationId="{C84BB73B-C05D-432E-812A-00E86934F029}"/>
          </ac:cxnSpMkLst>
        </pc:cxnChg>
        <pc:cxnChg chg="del">
          <ac:chgData name="Almuni Marco Anna (ERNI)" userId="7b62108c-55db-4c4e-9adb-cfc8eaacc9be" providerId="ADAL" clId="{D9E76AED-B5F9-4024-BC53-D21B7075576B}" dt="2019-09-28T07:36:51.030" v="1880" actId="478"/>
          <ac:cxnSpMkLst>
            <pc:docMk/>
            <pc:sldMk cId="912651517" sldId="314"/>
            <ac:cxnSpMk id="16" creationId="{FC46CBD7-CDC4-469D-B03E-BD27A18EF6F0}"/>
          </ac:cxnSpMkLst>
        </pc:cxnChg>
        <pc:cxnChg chg="del">
          <ac:chgData name="Almuni Marco Anna (ERNI)" userId="7b62108c-55db-4c4e-9adb-cfc8eaacc9be" providerId="ADAL" clId="{D9E76AED-B5F9-4024-BC53-D21B7075576B}" dt="2019-09-28T07:36:51.030" v="1880" actId="478"/>
          <ac:cxnSpMkLst>
            <pc:docMk/>
            <pc:sldMk cId="912651517" sldId="314"/>
            <ac:cxnSpMk id="20" creationId="{495D96F1-7806-4E45-9A0A-24AE251D0CEE}"/>
          </ac:cxnSpMkLst>
        </pc:cxnChg>
        <pc:cxnChg chg="del">
          <ac:chgData name="Almuni Marco Anna (ERNI)" userId="7b62108c-55db-4c4e-9adb-cfc8eaacc9be" providerId="ADAL" clId="{D9E76AED-B5F9-4024-BC53-D21B7075576B}" dt="2019-09-28T07:36:51.030" v="1880" actId="478"/>
          <ac:cxnSpMkLst>
            <pc:docMk/>
            <pc:sldMk cId="912651517" sldId="314"/>
            <ac:cxnSpMk id="23" creationId="{17F24755-22AE-4C76-B45D-34B0AF167E75}"/>
          </ac:cxnSpMkLst>
        </pc:cxnChg>
        <pc:cxnChg chg="del">
          <ac:chgData name="Almuni Marco Anna (ERNI)" userId="7b62108c-55db-4c4e-9adb-cfc8eaacc9be" providerId="ADAL" clId="{D9E76AED-B5F9-4024-BC53-D21B7075576B}" dt="2019-09-28T07:36:51.030" v="1880" actId="478"/>
          <ac:cxnSpMkLst>
            <pc:docMk/>
            <pc:sldMk cId="912651517" sldId="314"/>
            <ac:cxnSpMk id="48" creationId="{6441EB14-D273-4FCB-A873-EEB96A8EAA94}"/>
          </ac:cxnSpMkLst>
        </pc:cxnChg>
        <pc:cxnChg chg="del">
          <ac:chgData name="Almuni Marco Anna (ERNI)" userId="7b62108c-55db-4c4e-9adb-cfc8eaacc9be" providerId="ADAL" clId="{D9E76AED-B5F9-4024-BC53-D21B7075576B}" dt="2019-09-28T07:36:51.030" v="1880" actId="478"/>
          <ac:cxnSpMkLst>
            <pc:docMk/>
            <pc:sldMk cId="912651517" sldId="314"/>
            <ac:cxnSpMk id="54" creationId="{66313972-007E-43D2-83CA-85377EA22DE4}"/>
          </ac:cxnSpMkLst>
        </pc:cxnChg>
      </pc:sldChg>
      <pc:sldChg chg="addSp delSp modSp add">
        <pc:chgData name="Almuni Marco Anna (ERNI)" userId="7b62108c-55db-4c4e-9adb-cfc8eaacc9be" providerId="ADAL" clId="{D9E76AED-B5F9-4024-BC53-D21B7075576B}" dt="2019-09-28T09:01:44.677" v="3617" actId="1076"/>
        <pc:sldMkLst>
          <pc:docMk/>
          <pc:sldMk cId="2070866411" sldId="315"/>
        </pc:sldMkLst>
        <pc:spChg chg="add mod">
          <ac:chgData name="Almuni Marco Anna (ERNI)" userId="7b62108c-55db-4c4e-9adb-cfc8eaacc9be" providerId="ADAL" clId="{D9E76AED-B5F9-4024-BC53-D21B7075576B}" dt="2019-09-28T09:01:44.677" v="3617" actId="1076"/>
          <ac:spMkLst>
            <pc:docMk/>
            <pc:sldMk cId="2070866411" sldId="315"/>
            <ac:spMk id="8" creationId="{4E38C89A-45B0-40EF-A1EA-BD96E388C76A}"/>
          </ac:spMkLst>
        </pc:spChg>
        <pc:spChg chg="add mod">
          <ac:chgData name="Almuni Marco Anna (ERNI)" userId="7b62108c-55db-4c4e-9adb-cfc8eaacc9be" providerId="ADAL" clId="{D9E76AED-B5F9-4024-BC53-D21B7075576B}" dt="2019-09-28T09:01:39.216" v="3616" actId="1076"/>
          <ac:spMkLst>
            <pc:docMk/>
            <pc:sldMk cId="2070866411" sldId="315"/>
            <ac:spMk id="9" creationId="{180677F0-684B-405B-9195-0317175222B2}"/>
          </ac:spMkLst>
        </pc:spChg>
        <pc:spChg chg="mod">
          <ac:chgData name="Almuni Marco Anna (ERNI)" userId="7b62108c-55db-4c4e-9adb-cfc8eaacc9be" providerId="ADAL" clId="{D9E76AED-B5F9-4024-BC53-D21B7075576B}" dt="2019-09-28T07:43:47.758" v="2021" actId="1076"/>
          <ac:spMkLst>
            <pc:docMk/>
            <pc:sldMk cId="2070866411" sldId="315"/>
            <ac:spMk id="30" creationId="{26ABC1FD-1235-4DEA-9B22-9734FEE57B75}"/>
          </ac:spMkLst>
        </pc:spChg>
        <pc:spChg chg="mod">
          <ac:chgData name="Almuni Marco Anna (ERNI)" userId="7b62108c-55db-4c4e-9adb-cfc8eaacc9be" providerId="ADAL" clId="{D9E76AED-B5F9-4024-BC53-D21B7075576B}" dt="2019-09-28T07:43:33.233" v="2017" actId="1076"/>
          <ac:spMkLst>
            <pc:docMk/>
            <pc:sldMk cId="2070866411" sldId="315"/>
            <ac:spMk id="31" creationId="{7C1EEC7C-B444-45A0-B6C4-3779BC867BE6}"/>
          </ac:spMkLst>
        </pc:spChg>
        <pc:picChg chg="del">
          <ac:chgData name="Almuni Marco Anna (ERNI)" userId="7b62108c-55db-4c4e-9adb-cfc8eaacc9be" providerId="ADAL" clId="{D9E76AED-B5F9-4024-BC53-D21B7075576B}" dt="2019-09-28T07:42:42.857" v="1967" actId="478"/>
          <ac:picMkLst>
            <pc:docMk/>
            <pc:sldMk cId="2070866411" sldId="315"/>
            <ac:picMk id="29" creationId="{539A365E-8182-49FE-B3ED-BE2E3B0F196C}"/>
          </ac:picMkLst>
        </pc:picChg>
        <pc:cxnChg chg="add mod">
          <ac:chgData name="Almuni Marco Anna (ERNI)" userId="7b62108c-55db-4c4e-9adb-cfc8eaacc9be" providerId="ADAL" clId="{D9E76AED-B5F9-4024-BC53-D21B7075576B}" dt="2019-09-28T07:43:30.805" v="2016" actId="1582"/>
          <ac:cxnSpMkLst>
            <pc:docMk/>
            <pc:sldMk cId="2070866411" sldId="315"/>
            <ac:cxnSpMk id="4" creationId="{9DA05854-A436-4E5B-91F5-842BF8F2A0B4}"/>
          </ac:cxnSpMkLst>
        </pc:cxnChg>
      </pc:sldChg>
      <pc:sldChg chg="addSp delSp modSp add">
        <pc:chgData name="Almuni Marco Anna (ERNI)" userId="7b62108c-55db-4c4e-9adb-cfc8eaacc9be" providerId="ADAL" clId="{D9E76AED-B5F9-4024-BC53-D21B7075576B}" dt="2019-09-28T07:53:59.825" v="2246" actId="478"/>
        <pc:sldMkLst>
          <pc:docMk/>
          <pc:sldMk cId="2366172064" sldId="316"/>
        </pc:sldMkLst>
        <pc:spChg chg="del">
          <ac:chgData name="Almuni Marco Anna (ERNI)" userId="7b62108c-55db-4c4e-9adb-cfc8eaacc9be" providerId="ADAL" clId="{D9E76AED-B5F9-4024-BC53-D21B7075576B}" dt="2019-09-28T07:45:17.747" v="2029" actId="478"/>
          <ac:spMkLst>
            <pc:docMk/>
            <pc:sldMk cId="2366172064" sldId="316"/>
            <ac:spMk id="8" creationId="{4E38C89A-45B0-40EF-A1EA-BD96E388C76A}"/>
          </ac:spMkLst>
        </pc:spChg>
        <pc:spChg chg="del">
          <ac:chgData name="Almuni Marco Anna (ERNI)" userId="7b62108c-55db-4c4e-9adb-cfc8eaacc9be" providerId="ADAL" clId="{D9E76AED-B5F9-4024-BC53-D21B7075576B}" dt="2019-09-28T07:45:17.747" v="2029" actId="478"/>
          <ac:spMkLst>
            <pc:docMk/>
            <pc:sldMk cId="2366172064" sldId="316"/>
            <ac:spMk id="9" creationId="{180677F0-684B-405B-9195-0317175222B2}"/>
          </ac:spMkLst>
        </pc:spChg>
        <pc:spChg chg="add mod">
          <ac:chgData name="Almuni Marco Anna (ERNI)" userId="7b62108c-55db-4c4e-9adb-cfc8eaacc9be" providerId="ADAL" clId="{D9E76AED-B5F9-4024-BC53-D21B7075576B}" dt="2019-09-28T07:46:16.769" v="2073" actId="404"/>
          <ac:spMkLst>
            <pc:docMk/>
            <pc:sldMk cId="2366172064" sldId="316"/>
            <ac:spMk id="10" creationId="{7F01DDEB-035F-4864-B893-6A148E2C9B21}"/>
          </ac:spMkLst>
        </pc:spChg>
        <pc:spChg chg="add mod">
          <ac:chgData name="Almuni Marco Anna (ERNI)" userId="7b62108c-55db-4c4e-9adb-cfc8eaacc9be" providerId="ADAL" clId="{D9E76AED-B5F9-4024-BC53-D21B7075576B}" dt="2019-09-28T07:49:19.822" v="2142" actId="1076"/>
          <ac:spMkLst>
            <pc:docMk/>
            <pc:sldMk cId="2366172064" sldId="316"/>
            <ac:spMk id="11" creationId="{555041C0-4B9C-493E-9587-7535589F2993}"/>
          </ac:spMkLst>
        </pc:spChg>
        <pc:spChg chg="del">
          <ac:chgData name="Almuni Marco Anna (ERNI)" userId="7b62108c-55db-4c4e-9adb-cfc8eaacc9be" providerId="ADAL" clId="{D9E76AED-B5F9-4024-BC53-D21B7075576B}" dt="2019-09-28T07:45:20.588" v="2030" actId="478"/>
          <ac:spMkLst>
            <pc:docMk/>
            <pc:sldMk cId="2366172064" sldId="316"/>
            <ac:spMk id="30" creationId="{26ABC1FD-1235-4DEA-9B22-9734FEE57B75}"/>
          </ac:spMkLst>
        </pc:spChg>
        <pc:spChg chg="del">
          <ac:chgData name="Almuni Marco Anna (ERNI)" userId="7b62108c-55db-4c4e-9adb-cfc8eaacc9be" providerId="ADAL" clId="{D9E76AED-B5F9-4024-BC53-D21B7075576B}" dt="2019-09-28T07:45:17.747" v="2029" actId="478"/>
          <ac:spMkLst>
            <pc:docMk/>
            <pc:sldMk cId="2366172064" sldId="316"/>
            <ac:spMk id="31" creationId="{7C1EEC7C-B444-45A0-B6C4-3779BC867BE6}"/>
          </ac:spMkLst>
        </pc:spChg>
        <pc:picChg chg="add del mod">
          <ac:chgData name="Almuni Marco Anna (ERNI)" userId="7b62108c-55db-4c4e-9adb-cfc8eaacc9be" providerId="ADAL" clId="{D9E76AED-B5F9-4024-BC53-D21B7075576B}" dt="2019-09-28T07:53:59.825" v="2246" actId="478"/>
          <ac:picMkLst>
            <pc:docMk/>
            <pc:sldMk cId="2366172064" sldId="316"/>
            <ac:picMk id="1026" creationId="{A3341E00-364A-4600-8029-7193A473C614}"/>
          </ac:picMkLst>
        </pc:picChg>
        <pc:cxnChg chg="del">
          <ac:chgData name="Almuni Marco Anna (ERNI)" userId="7b62108c-55db-4c4e-9adb-cfc8eaacc9be" providerId="ADAL" clId="{D9E76AED-B5F9-4024-BC53-D21B7075576B}" dt="2019-09-28T07:45:17.747" v="2029" actId="478"/>
          <ac:cxnSpMkLst>
            <pc:docMk/>
            <pc:sldMk cId="2366172064" sldId="316"/>
            <ac:cxnSpMk id="4" creationId="{9DA05854-A436-4E5B-91F5-842BF8F2A0B4}"/>
          </ac:cxnSpMkLst>
        </pc:cxnChg>
      </pc:sldChg>
      <pc:sldChg chg="addSp modSp add">
        <pc:chgData name="Almuni Marco Anna (ERNI)" userId="7b62108c-55db-4c4e-9adb-cfc8eaacc9be" providerId="ADAL" clId="{D9E76AED-B5F9-4024-BC53-D21B7075576B}" dt="2019-09-28T07:54:27.320" v="2248" actId="1076"/>
        <pc:sldMkLst>
          <pc:docMk/>
          <pc:sldMk cId="1528473551" sldId="317"/>
        </pc:sldMkLst>
        <pc:spChg chg="add mod">
          <ac:chgData name="Almuni Marco Anna (ERNI)" userId="7b62108c-55db-4c4e-9adb-cfc8eaacc9be" providerId="ADAL" clId="{D9E76AED-B5F9-4024-BC53-D21B7075576B}" dt="2019-09-28T07:50:15.221" v="2224" actId="14100"/>
          <ac:spMkLst>
            <pc:docMk/>
            <pc:sldMk cId="1528473551" sldId="317"/>
            <ac:spMk id="7" creationId="{ACAEE92D-4D3F-481B-BDA6-215384321137}"/>
          </ac:spMkLst>
        </pc:spChg>
        <pc:picChg chg="add mod">
          <ac:chgData name="Almuni Marco Anna (ERNI)" userId="7b62108c-55db-4c4e-9adb-cfc8eaacc9be" providerId="ADAL" clId="{D9E76AED-B5F9-4024-BC53-D21B7075576B}" dt="2019-09-28T07:54:27.320" v="2248" actId="1076"/>
          <ac:picMkLst>
            <pc:docMk/>
            <pc:sldMk cId="1528473551" sldId="317"/>
            <ac:picMk id="2050" creationId="{0C047E80-5D37-466F-A0F6-F170317B783D}"/>
          </ac:picMkLst>
        </pc:picChg>
      </pc:sldChg>
      <pc:sldChg chg="addSp delSp modSp add modNotesTx">
        <pc:chgData name="Almuni Marco Anna (ERNI)" userId="7b62108c-55db-4c4e-9adb-cfc8eaacc9be" providerId="ADAL" clId="{D9E76AED-B5F9-4024-BC53-D21B7075576B}" dt="2019-09-28T07:59:12.762" v="2273" actId="113"/>
        <pc:sldMkLst>
          <pc:docMk/>
          <pc:sldMk cId="4188115100" sldId="318"/>
        </pc:sldMkLst>
        <pc:spChg chg="add">
          <ac:chgData name="Almuni Marco Anna (ERNI)" userId="7b62108c-55db-4c4e-9adb-cfc8eaacc9be" providerId="ADAL" clId="{D9E76AED-B5F9-4024-BC53-D21B7075576B}" dt="2019-09-28T07:58:50.116" v="2268"/>
          <ac:spMkLst>
            <pc:docMk/>
            <pc:sldMk cId="4188115100" sldId="318"/>
            <ac:spMk id="3" creationId="{01F01108-1608-4197-BF96-51992F8223C4}"/>
          </ac:spMkLst>
        </pc:spChg>
        <pc:spChg chg="add del">
          <ac:chgData name="Almuni Marco Anna (ERNI)" userId="7b62108c-55db-4c4e-9adb-cfc8eaacc9be" providerId="ADAL" clId="{D9E76AED-B5F9-4024-BC53-D21B7075576B}" dt="2019-09-28T07:59:05.851" v="2272"/>
          <ac:spMkLst>
            <pc:docMk/>
            <pc:sldMk cId="4188115100" sldId="318"/>
            <ac:spMk id="4" creationId="{4E947D8D-CF84-4E81-8579-E1723EE95FBA}"/>
          </ac:spMkLst>
        </pc:spChg>
        <pc:spChg chg="del">
          <ac:chgData name="Almuni Marco Anna (ERNI)" userId="7b62108c-55db-4c4e-9adb-cfc8eaacc9be" providerId="ADAL" clId="{D9E76AED-B5F9-4024-BC53-D21B7075576B}" dt="2019-09-28T07:55:09.196" v="2250" actId="478"/>
          <ac:spMkLst>
            <pc:docMk/>
            <pc:sldMk cId="4188115100" sldId="318"/>
            <ac:spMk id="7" creationId="{ACAEE92D-4D3F-481B-BDA6-215384321137}"/>
          </ac:spMkLst>
        </pc:spChg>
        <pc:spChg chg="del">
          <ac:chgData name="Almuni Marco Anna (ERNI)" userId="7b62108c-55db-4c4e-9adb-cfc8eaacc9be" providerId="ADAL" clId="{D9E76AED-B5F9-4024-BC53-D21B7075576B}" dt="2019-09-28T07:55:09.196" v="2250" actId="478"/>
          <ac:spMkLst>
            <pc:docMk/>
            <pc:sldMk cId="4188115100" sldId="318"/>
            <ac:spMk id="10" creationId="{7F01DDEB-035F-4864-B893-6A148E2C9B21}"/>
          </ac:spMkLst>
        </pc:spChg>
        <pc:spChg chg="del">
          <ac:chgData name="Almuni Marco Anna (ERNI)" userId="7b62108c-55db-4c4e-9adb-cfc8eaacc9be" providerId="ADAL" clId="{D9E76AED-B5F9-4024-BC53-D21B7075576B}" dt="2019-09-28T07:55:09.196" v="2250" actId="478"/>
          <ac:spMkLst>
            <pc:docMk/>
            <pc:sldMk cId="4188115100" sldId="318"/>
            <ac:spMk id="11" creationId="{555041C0-4B9C-493E-9587-7535589F2993}"/>
          </ac:spMkLst>
        </pc:spChg>
        <pc:spChg chg="mod">
          <ac:chgData name="Almuni Marco Anna (ERNI)" userId="7b62108c-55db-4c4e-9adb-cfc8eaacc9be" providerId="ADAL" clId="{D9E76AED-B5F9-4024-BC53-D21B7075576B}" dt="2019-09-28T07:55:48.472" v="2265" actId="20577"/>
          <ac:spMkLst>
            <pc:docMk/>
            <pc:sldMk cId="4188115100" sldId="318"/>
            <ac:spMk id="28" creationId="{84140D2D-45BA-46B3-92DC-5C97087639C3}"/>
          </ac:spMkLst>
        </pc:spChg>
        <pc:picChg chg="add mod">
          <ac:chgData name="Almuni Marco Anna (ERNI)" userId="7b62108c-55db-4c4e-9adb-cfc8eaacc9be" providerId="ADAL" clId="{D9E76AED-B5F9-4024-BC53-D21B7075576B}" dt="2019-09-28T07:58:55.030" v="2270" actId="1076"/>
          <ac:picMkLst>
            <pc:docMk/>
            <pc:sldMk cId="4188115100" sldId="318"/>
            <ac:picMk id="8" creationId="{FF568A2B-04DE-4B48-9DC3-7FF9B79D0403}"/>
          </ac:picMkLst>
        </pc:picChg>
      </pc:sldChg>
      <pc:sldChg chg="add">
        <pc:chgData name="Almuni Marco Anna (ERNI)" userId="7b62108c-55db-4c4e-9adb-cfc8eaacc9be" providerId="ADAL" clId="{D9E76AED-B5F9-4024-BC53-D21B7075576B}" dt="2019-09-28T07:53:56.515" v="2245"/>
        <pc:sldMkLst>
          <pc:docMk/>
          <pc:sldMk cId="3154886159" sldId="319"/>
        </pc:sldMkLst>
      </pc:sldChg>
      <pc:sldChg chg="addSp delSp modSp add modNotesTx">
        <pc:chgData name="Almuni Marco Anna (ERNI)" userId="7b62108c-55db-4c4e-9adb-cfc8eaacc9be" providerId="ADAL" clId="{D9E76AED-B5F9-4024-BC53-D21B7075576B}" dt="2019-09-28T09:37:06.493" v="4075" actId="20577"/>
        <pc:sldMkLst>
          <pc:docMk/>
          <pc:sldMk cId="4043786627" sldId="320"/>
        </pc:sldMkLst>
        <pc:spChg chg="mod">
          <ac:chgData name="Almuni Marco Anna (ERNI)" userId="7b62108c-55db-4c4e-9adb-cfc8eaacc9be" providerId="ADAL" clId="{D9E76AED-B5F9-4024-BC53-D21B7075576B}" dt="2019-09-28T08:01:59.922" v="2351"/>
          <ac:spMkLst>
            <pc:docMk/>
            <pc:sldMk cId="4043786627" sldId="320"/>
            <ac:spMk id="7" creationId="{ACAEE92D-4D3F-481B-BDA6-215384321137}"/>
          </ac:spMkLst>
        </pc:spChg>
        <pc:spChg chg="add mod">
          <ac:chgData name="Almuni Marco Anna (ERNI)" userId="7b62108c-55db-4c4e-9adb-cfc8eaacc9be" providerId="ADAL" clId="{D9E76AED-B5F9-4024-BC53-D21B7075576B}" dt="2019-09-28T08:03:57.801" v="2502" actId="1076"/>
          <ac:spMkLst>
            <pc:docMk/>
            <pc:sldMk cId="4043786627" sldId="320"/>
            <ac:spMk id="8" creationId="{083CBF32-8757-4F33-BC19-2AF751E185D0}"/>
          </ac:spMkLst>
        </pc:spChg>
        <pc:spChg chg="add mod">
          <ac:chgData name="Almuni Marco Anna (ERNI)" userId="7b62108c-55db-4c4e-9adb-cfc8eaacc9be" providerId="ADAL" clId="{D9E76AED-B5F9-4024-BC53-D21B7075576B}" dt="2019-09-28T08:04:01.029" v="2503" actId="1076"/>
          <ac:spMkLst>
            <pc:docMk/>
            <pc:sldMk cId="4043786627" sldId="320"/>
            <ac:spMk id="9" creationId="{5250154C-39A2-4436-AF32-A1B876F9B9E2}"/>
          </ac:spMkLst>
        </pc:spChg>
        <pc:spChg chg="mod">
          <ac:chgData name="Almuni Marco Anna (ERNI)" userId="7b62108c-55db-4c4e-9adb-cfc8eaacc9be" providerId="ADAL" clId="{D9E76AED-B5F9-4024-BC53-D21B7075576B}" dt="2019-09-28T08:02:37.487" v="2449" actId="1076"/>
          <ac:spMkLst>
            <pc:docMk/>
            <pc:sldMk cId="4043786627" sldId="320"/>
            <ac:spMk id="10" creationId="{7F01DDEB-035F-4864-B893-6A148E2C9B21}"/>
          </ac:spMkLst>
        </pc:spChg>
        <pc:spChg chg="mod">
          <ac:chgData name="Almuni Marco Anna (ERNI)" userId="7b62108c-55db-4c4e-9adb-cfc8eaacc9be" providerId="ADAL" clId="{D9E76AED-B5F9-4024-BC53-D21B7075576B}" dt="2019-09-28T08:02:34.484" v="2448" actId="1076"/>
          <ac:spMkLst>
            <pc:docMk/>
            <pc:sldMk cId="4043786627" sldId="320"/>
            <ac:spMk id="11" creationId="{555041C0-4B9C-493E-9587-7535589F2993}"/>
          </ac:spMkLst>
        </pc:spChg>
        <pc:spChg chg="add del">
          <ac:chgData name="Almuni Marco Anna (ERNI)" userId="7b62108c-55db-4c4e-9adb-cfc8eaacc9be" providerId="ADAL" clId="{D9E76AED-B5F9-4024-BC53-D21B7075576B}" dt="2019-09-28T08:03:25.097" v="2458"/>
          <ac:spMkLst>
            <pc:docMk/>
            <pc:sldMk cId="4043786627" sldId="320"/>
            <ac:spMk id="12" creationId="{EE56B102-DFB7-4F77-AC44-FE5FA4561C94}"/>
          </ac:spMkLst>
        </pc:spChg>
        <pc:spChg chg="mod">
          <ac:chgData name="Almuni Marco Anna (ERNI)" userId="7b62108c-55db-4c4e-9adb-cfc8eaacc9be" providerId="ADAL" clId="{D9E76AED-B5F9-4024-BC53-D21B7075576B}" dt="2019-09-28T08:00:48.370" v="2289" actId="20577"/>
          <ac:spMkLst>
            <pc:docMk/>
            <pc:sldMk cId="4043786627" sldId="320"/>
            <ac:spMk id="28" creationId="{84140D2D-45BA-46B3-92DC-5C97087639C3}"/>
          </ac:spMkLst>
        </pc:spChg>
      </pc:sldChg>
      <pc:sldChg chg="addSp delSp modSp add">
        <pc:chgData name="Almuni Marco Anna (ERNI)" userId="7b62108c-55db-4c4e-9adb-cfc8eaacc9be" providerId="ADAL" clId="{D9E76AED-B5F9-4024-BC53-D21B7075576B}" dt="2019-09-28T08:10:14.972" v="2585" actId="1037"/>
        <pc:sldMkLst>
          <pc:docMk/>
          <pc:sldMk cId="3108870242" sldId="321"/>
        </pc:sldMkLst>
        <pc:spChg chg="add mod">
          <ac:chgData name="Almuni Marco Anna (ERNI)" userId="7b62108c-55db-4c4e-9adb-cfc8eaacc9be" providerId="ADAL" clId="{D9E76AED-B5F9-4024-BC53-D21B7075576B}" dt="2019-09-28T08:10:14.972" v="2585" actId="1037"/>
          <ac:spMkLst>
            <pc:docMk/>
            <pc:sldMk cId="3108870242" sldId="321"/>
            <ac:spMk id="3" creationId="{4FF4C37B-9CA8-41F6-B99B-7452CF8AF730}"/>
          </ac:spMkLst>
        </pc:spChg>
        <pc:spChg chg="del">
          <ac:chgData name="Almuni Marco Anna (ERNI)" userId="7b62108c-55db-4c4e-9adb-cfc8eaacc9be" providerId="ADAL" clId="{D9E76AED-B5F9-4024-BC53-D21B7075576B}" dt="2019-09-28T08:07:35.808" v="2505" actId="478"/>
          <ac:spMkLst>
            <pc:docMk/>
            <pc:sldMk cId="3108870242" sldId="321"/>
            <ac:spMk id="7" creationId="{ACAEE92D-4D3F-481B-BDA6-215384321137}"/>
          </ac:spMkLst>
        </pc:spChg>
        <pc:spChg chg="del">
          <ac:chgData name="Almuni Marco Anna (ERNI)" userId="7b62108c-55db-4c4e-9adb-cfc8eaacc9be" providerId="ADAL" clId="{D9E76AED-B5F9-4024-BC53-D21B7075576B}" dt="2019-09-28T08:07:38.724" v="2506" actId="478"/>
          <ac:spMkLst>
            <pc:docMk/>
            <pc:sldMk cId="3108870242" sldId="321"/>
            <ac:spMk id="8" creationId="{083CBF32-8757-4F33-BC19-2AF751E185D0}"/>
          </ac:spMkLst>
        </pc:spChg>
        <pc:spChg chg="del">
          <ac:chgData name="Almuni Marco Anna (ERNI)" userId="7b62108c-55db-4c4e-9adb-cfc8eaacc9be" providerId="ADAL" clId="{D9E76AED-B5F9-4024-BC53-D21B7075576B}" dt="2019-09-28T08:07:35.808" v="2505" actId="478"/>
          <ac:spMkLst>
            <pc:docMk/>
            <pc:sldMk cId="3108870242" sldId="321"/>
            <ac:spMk id="9" creationId="{5250154C-39A2-4436-AF32-A1B876F9B9E2}"/>
          </ac:spMkLst>
        </pc:spChg>
        <pc:spChg chg="del">
          <ac:chgData name="Almuni Marco Anna (ERNI)" userId="7b62108c-55db-4c4e-9adb-cfc8eaacc9be" providerId="ADAL" clId="{D9E76AED-B5F9-4024-BC53-D21B7075576B}" dt="2019-09-28T08:07:35.808" v="2505" actId="478"/>
          <ac:spMkLst>
            <pc:docMk/>
            <pc:sldMk cId="3108870242" sldId="321"/>
            <ac:spMk id="10" creationId="{7F01DDEB-035F-4864-B893-6A148E2C9B21}"/>
          </ac:spMkLst>
        </pc:spChg>
        <pc:spChg chg="del">
          <ac:chgData name="Almuni Marco Anna (ERNI)" userId="7b62108c-55db-4c4e-9adb-cfc8eaacc9be" providerId="ADAL" clId="{D9E76AED-B5F9-4024-BC53-D21B7075576B}" dt="2019-09-28T08:07:35.808" v="2505" actId="478"/>
          <ac:spMkLst>
            <pc:docMk/>
            <pc:sldMk cId="3108870242" sldId="321"/>
            <ac:spMk id="11" creationId="{555041C0-4B9C-493E-9587-7535589F2993}"/>
          </ac:spMkLst>
        </pc:spChg>
        <pc:spChg chg="add mod">
          <ac:chgData name="Almuni Marco Anna (ERNI)" userId="7b62108c-55db-4c4e-9adb-cfc8eaacc9be" providerId="ADAL" clId="{D9E76AED-B5F9-4024-BC53-D21B7075576B}" dt="2019-09-28T08:10:14.972" v="2585" actId="1037"/>
          <ac:spMkLst>
            <pc:docMk/>
            <pc:sldMk cId="3108870242" sldId="321"/>
            <ac:spMk id="12" creationId="{01339710-3A58-4324-8CF0-32A56BCC3099}"/>
          </ac:spMkLst>
        </pc:spChg>
        <pc:spChg chg="add del">
          <ac:chgData name="Almuni Marco Anna (ERNI)" userId="7b62108c-55db-4c4e-9adb-cfc8eaacc9be" providerId="ADAL" clId="{D9E76AED-B5F9-4024-BC53-D21B7075576B}" dt="2019-09-28T08:08:05.095" v="2520" actId="478"/>
          <ac:spMkLst>
            <pc:docMk/>
            <pc:sldMk cId="3108870242" sldId="321"/>
            <ac:spMk id="13" creationId="{A6E6100B-1807-4596-BE74-EE2C92002A17}"/>
          </ac:spMkLst>
        </pc:spChg>
        <pc:spChg chg="add del">
          <ac:chgData name="Almuni Marco Anna (ERNI)" userId="7b62108c-55db-4c4e-9adb-cfc8eaacc9be" providerId="ADAL" clId="{D9E76AED-B5F9-4024-BC53-D21B7075576B}" dt="2019-09-28T08:08:26.044" v="2524" actId="478"/>
          <ac:spMkLst>
            <pc:docMk/>
            <pc:sldMk cId="3108870242" sldId="321"/>
            <ac:spMk id="14" creationId="{84BC536A-E378-4341-B160-C4C175B7A16D}"/>
          </ac:spMkLst>
        </pc:spChg>
        <pc:spChg chg="add del">
          <ac:chgData name="Almuni Marco Anna (ERNI)" userId="7b62108c-55db-4c4e-9adb-cfc8eaacc9be" providerId="ADAL" clId="{D9E76AED-B5F9-4024-BC53-D21B7075576B}" dt="2019-09-28T08:08:14.617" v="2523" actId="478"/>
          <ac:spMkLst>
            <pc:docMk/>
            <pc:sldMk cId="3108870242" sldId="321"/>
            <ac:spMk id="15" creationId="{8BB23EAE-2D11-4F92-A4A6-E649D78CC9A8}"/>
          </ac:spMkLst>
        </pc:spChg>
        <pc:spChg chg="add mod">
          <ac:chgData name="Almuni Marco Anna (ERNI)" userId="7b62108c-55db-4c4e-9adb-cfc8eaacc9be" providerId="ADAL" clId="{D9E76AED-B5F9-4024-BC53-D21B7075576B}" dt="2019-09-28T08:10:14.972" v="2585" actId="1037"/>
          <ac:spMkLst>
            <pc:docMk/>
            <pc:sldMk cId="3108870242" sldId="321"/>
            <ac:spMk id="17" creationId="{7397A229-F304-4AC2-8A59-BFDBFE9800CA}"/>
          </ac:spMkLst>
        </pc:spChg>
        <pc:spChg chg="add mod">
          <ac:chgData name="Almuni Marco Anna (ERNI)" userId="7b62108c-55db-4c4e-9adb-cfc8eaacc9be" providerId="ADAL" clId="{D9E76AED-B5F9-4024-BC53-D21B7075576B}" dt="2019-09-28T08:10:14.972" v="2585" actId="1037"/>
          <ac:spMkLst>
            <pc:docMk/>
            <pc:sldMk cId="3108870242" sldId="321"/>
            <ac:spMk id="18" creationId="{C4B65C6D-33CC-4825-847E-D92B716C4B62}"/>
          </ac:spMkLst>
        </pc:spChg>
        <pc:spChg chg="add mod">
          <ac:chgData name="Almuni Marco Anna (ERNI)" userId="7b62108c-55db-4c4e-9adb-cfc8eaacc9be" providerId="ADAL" clId="{D9E76AED-B5F9-4024-BC53-D21B7075576B}" dt="2019-09-28T08:10:14.972" v="2585" actId="1037"/>
          <ac:spMkLst>
            <pc:docMk/>
            <pc:sldMk cId="3108870242" sldId="321"/>
            <ac:spMk id="19" creationId="{9D682F68-9668-4476-B279-1A0A340E5EA6}"/>
          </ac:spMkLst>
        </pc:spChg>
        <pc:cxnChg chg="add del">
          <ac:chgData name="Almuni Marco Anna (ERNI)" userId="7b62108c-55db-4c4e-9adb-cfc8eaacc9be" providerId="ADAL" clId="{D9E76AED-B5F9-4024-BC53-D21B7075576B}" dt="2019-09-28T08:08:14.617" v="2523" actId="478"/>
          <ac:cxnSpMkLst>
            <pc:docMk/>
            <pc:sldMk cId="3108870242" sldId="321"/>
            <ac:cxnSpMk id="16" creationId="{75CC574E-E9F2-4E21-BF5B-144DA934CB0C}"/>
          </ac:cxnSpMkLst>
        </pc:cxnChg>
      </pc:sldChg>
      <pc:sldChg chg="addSp delSp modSp add modNotesTx">
        <pc:chgData name="Almuni Marco Anna (ERNI)" userId="7b62108c-55db-4c4e-9adb-cfc8eaacc9be" providerId="ADAL" clId="{D9E76AED-B5F9-4024-BC53-D21B7075576B}" dt="2019-09-28T09:38:15.960" v="4113" actId="20577"/>
        <pc:sldMkLst>
          <pc:docMk/>
          <pc:sldMk cId="8747740" sldId="322"/>
        </pc:sldMkLst>
        <pc:spChg chg="del">
          <ac:chgData name="Almuni Marco Anna (ERNI)" userId="7b62108c-55db-4c4e-9adb-cfc8eaacc9be" providerId="ADAL" clId="{D9E76AED-B5F9-4024-BC53-D21B7075576B}" dt="2019-09-28T08:11:24.637" v="2601" actId="478"/>
          <ac:spMkLst>
            <pc:docMk/>
            <pc:sldMk cId="8747740" sldId="322"/>
            <ac:spMk id="3" creationId="{4FF4C37B-9CA8-41F6-B99B-7452CF8AF730}"/>
          </ac:spMkLst>
        </pc:spChg>
        <pc:spChg chg="add mod">
          <ac:chgData name="Almuni Marco Anna (ERNI)" userId="7b62108c-55db-4c4e-9adb-cfc8eaacc9be" providerId="ADAL" clId="{D9E76AED-B5F9-4024-BC53-D21B7075576B}" dt="2019-09-28T08:14:46.821" v="2703" actId="1076"/>
          <ac:spMkLst>
            <pc:docMk/>
            <pc:sldMk cId="8747740" sldId="322"/>
            <ac:spMk id="4" creationId="{B5DE5DC8-93B1-4E6A-B08B-B2AC28FC9362}"/>
          </ac:spMkLst>
        </pc:spChg>
        <pc:spChg chg="add mod">
          <ac:chgData name="Almuni Marco Anna (ERNI)" userId="7b62108c-55db-4c4e-9adb-cfc8eaacc9be" providerId="ADAL" clId="{D9E76AED-B5F9-4024-BC53-D21B7075576B}" dt="2019-09-28T08:14:52.086" v="2704" actId="1076"/>
          <ac:spMkLst>
            <pc:docMk/>
            <pc:sldMk cId="8747740" sldId="322"/>
            <ac:spMk id="11" creationId="{A96CA238-BAB7-4D63-B102-BA155BC236D8}"/>
          </ac:spMkLst>
        </pc:spChg>
        <pc:spChg chg="mod">
          <ac:chgData name="Almuni Marco Anna (ERNI)" userId="7b62108c-55db-4c4e-9adb-cfc8eaacc9be" providerId="ADAL" clId="{D9E76AED-B5F9-4024-BC53-D21B7075576B}" dt="2019-09-28T08:14:17.193" v="2689" actId="1038"/>
          <ac:spMkLst>
            <pc:docMk/>
            <pc:sldMk cId="8747740" sldId="322"/>
            <ac:spMk id="12" creationId="{01339710-3A58-4324-8CF0-32A56BCC3099}"/>
          </ac:spMkLst>
        </pc:spChg>
        <pc:spChg chg="add mod">
          <ac:chgData name="Almuni Marco Anna (ERNI)" userId="7b62108c-55db-4c4e-9adb-cfc8eaacc9be" providerId="ADAL" clId="{D9E76AED-B5F9-4024-BC53-D21B7075576B}" dt="2019-09-28T08:14:55.979" v="2705" actId="1076"/>
          <ac:spMkLst>
            <pc:docMk/>
            <pc:sldMk cId="8747740" sldId="322"/>
            <ac:spMk id="13" creationId="{7875486B-6E8A-4403-9D53-9FACE51572AE}"/>
          </ac:spMkLst>
        </pc:spChg>
        <pc:spChg chg="add mod">
          <ac:chgData name="Almuni Marco Anna (ERNI)" userId="7b62108c-55db-4c4e-9adb-cfc8eaacc9be" providerId="ADAL" clId="{D9E76AED-B5F9-4024-BC53-D21B7075576B}" dt="2019-09-28T08:15:04.199" v="2707" actId="1076"/>
          <ac:spMkLst>
            <pc:docMk/>
            <pc:sldMk cId="8747740" sldId="322"/>
            <ac:spMk id="14" creationId="{4D0183A4-BBB6-49B4-8243-B9B986CC442E}"/>
          </ac:spMkLst>
        </pc:spChg>
        <pc:spChg chg="add mod">
          <ac:chgData name="Almuni Marco Anna (ERNI)" userId="7b62108c-55db-4c4e-9adb-cfc8eaacc9be" providerId="ADAL" clId="{D9E76AED-B5F9-4024-BC53-D21B7075576B}" dt="2019-09-28T08:15:08.032" v="2708" actId="1076"/>
          <ac:spMkLst>
            <pc:docMk/>
            <pc:sldMk cId="8747740" sldId="322"/>
            <ac:spMk id="15" creationId="{53C231D6-324E-49A2-BA7B-999FD010E262}"/>
          </ac:spMkLst>
        </pc:spChg>
        <pc:spChg chg="add mod">
          <ac:chgData name="Almuni Marco Anna (ERNI)" userId="7b62108c-55db-4c4e-9adb-cfc8eaacc9be" providerId="ADAL" clId="{D9E76AED-B5F9-4024-BC53-D21B7075576B}" dt="2019-09-28T08:15:19.004" v="2711" actId="1076"/>
          <ac:spMkLst>
            <pc:docMk/>
            <pc:sldMk cId="8747740" sldId="322"/>
            <ac:spMk id="16" creationId="{F0EE7072-EF09-41A3-8412-2840F3489FCA}"/>
          </ac:spMkLst>
        </pc:spChg>
        <pc:spChg chg="mod">
          <ac:chgData name="Almuni Marco Anna (ERNI)" userId="7b62108c-55db-4c4e-9adb-cfc8eaacc9be" providerId="ADAL" clId="{D9E76AED-B5F9-4024-BC53-D21B7075576B}" dt="2019-09-28T08:15:00.047" v="2706" actId="1076"/>
          <ac:spMkLst>
            <pc:docMk/>
            <pc:sldMk cId="8747740" sldId="322"/>
            <ac:spMk id="17" creationId="{7397A229-F304-4AC2-8A59-BFDBFE9800CA}"/>
          </ac:spMkLst>
        </pc:spChg>
        <pc:spChg chg="del">
          <ac:chgData name="Almuni Marco Anna (ERNI)" userId="7b62108c-55db-4c4e-9adb-cfc8eaacc9be" providerId="ADAL" clId="{D9E76AED-B5F9-4024-BC53-D21B7075576B}" dt="2019-09-28T08:11:31.308" v="2602" actId="478"/>
          <ac:spMkLst>
            <pc:docMk/>
            <pc:sldMk cId="8747740" sldId="322"/>
            <ac:spMk id="18" creationId="{C4B65C6D-33CC-4825-847E-D92B716C4B62}"/>
          </ac:spMkLst>
        </pc:spChg>
        <pc:spChg chg="mod">
          <ac:chgData name="Almuni Marco Anna (ERNI)" userId="7b62108c-55db-4c4e-9adb-cfc8eaacc9be" providerId="ADAL" clId="{D9E76AED-B5F9-4024-BC53-D21B7075576B}" dt="2019-09-28T08:15:11.898" v="2709" actId="1076"/>
          <ac:spMkLst>
            <pc:docMk/>
            <pc:sldMk cId="8747740" sldId="322"/>
            <ac:spMk id="19" creationId="{9D682F68-9668-4476-B279-1A0A340E5EA6}"/>
          </ac:spMkLst>
        </pc:spChg>
        <pc:spChg chg="add mod">
          <ac:chgData name="Almuni Marco Anna (ERNI)" userId="7b62108c-55db-4c4e-9adb-cfc8eaacc9be" providerId="ADAL" clId="{D9E76AED-B5F9-4024-BC53-D21B7075576B}" dt="2019-09-28T09:38:15.960" v="4113" actId="20577"/>
          <ac:spMkLst>
            <pc:docMk/>
            <pc:sldMk cId="8747740" sldId="322"/>
            <ac:spMk id="20" creationId="{C70AEFC4-107C-4AAE-A56D-EEC9903941B4}"/>
          </ac:spMkLst>
        </pc:spChg>
        <pc:spChg chg="add mod">
          <ac:chgData name="Almuni Marco Anna (ERNI)" userId="7b62108c-55db-4c4e-9adb-cfc8eaacc9be" providerId="ADAL" clId="{D9E76AED-B5F9-4024-BC53-D21B7075576B}" dt="2019-09-28T08:17:02.138" v="2800" actId="20577"/>
          <ac:spMkLst>
            <pc:docMk/>
            <pc:sldMk cId="8747740" sldId="322"/>
            <ac:spMk id="21" creationId="{8E722112-9FD3-4F54-8908-CBE90694B4E9}"/>
          </ac:spMkLst>
        </pc:spChg>
      </pc:sldChg>
      <pc:sldChg chg="addSp delSp modSp add ord modNotesTx">
        <pc:chgData name="Almuni Marco Anna (ERNI)" userId="7b62108c-55db-4c4e-9adb-cfc8eaacc9be" providerId="ADAL" clId="{D9E76AED-B5F9-4024-BC53-D21B7075576B}" dt="2019-09-28T09:40:36.519" v="4143" actId="113"/>
        <pc:sldMkLst>
          <pc:docMk/>
          <pc:sldMk cId="1171248519" sldId="323"/>
        </pc:sldMkLst>
        <pc:spChg chg="del">
          <ac:chgData name="Almuni Marco Anna (ERNI)" userId="7b62108c-55db-4c4e-9adb-cfc8eaacc9be" providerId="ADAL" clId="{D9E76AED-B5F9-4024-BC53-D21B7075576B}" dt="2019-09-28T08:18:56.921" v="2808" actId="478"/>
          <ac:spMkLst>
            <pc:docMk/>
            <pc:sldMk cId="1171248519" sldId="323"/>
            <ac:spMk id="3" creationId="{4FF4C37B-9CA8-41F6-B99B-7452CF8AF730}"/>
          </ac:spMkLst>
        </pc:spChg>
        <pc:spChg chg="del">
          <ac:chgData name="Almuni Marco Anna (ERNI)" userId="7b62108c-55db-4c4e-9adb-cfc8eaacc9be" providerId="ADAL" clId="{D9E76AED-B5F9-4024-BC53-D21B7075576B}" dt="2019-09-28T08:18:56.921" v="2808" actId="478"/>
          <ac:spMkLst>
            <pc:docMk/>
            <pc:sldMk cId="1171248519" sldId="323"/>
            <ac:spMk id="12" creationId="{01339710-3A58-4324-8CF0-32A56BCC3099}"/>
          </ac:spMkLst>
        </pc:spChg>
        <pc:spChg chg="del">
          <ac:chgData name="Almuni Marco Anna (ERNI)" userId="7b62108c-55db-4c4e-9adb-cfc8eaacc9be" providerId="ADAL" clId="{D9E76AED-B5F9-4024-BC53-D21B7075576B}" dt="2019-09-28T08:18:56.921" v="2808" actId="478"/>
          <ac:spMkLst>
            <pc:docMk/>
            <pc:sldMk cId="1171248519" sldId="323"/>
            <ac:spMk id="17" creationId="{7397A229-F304-4AC2-8A59-BFDBFE9800CA}"/>
          </ac:spMkLst>
        </pc:spChg>
        <pc:spChg chg="del">
          <ac:chgData name="Almuni Marco Anna (ERNI)" userId="7b62108c-55db-4c4e-9adb-cfc8eaacc9be" providerId="ADAL" clId="{D9E76AED-B5F9-4024-BC53-D21B7075576B}" dt="2019-09-28T08:18:56.921" v="2808" actId="478"/>
          <ac:spMkLst>
            <pc:docMk/>
            <pc:sldMk cId="1171248519" sldId="323"/>
            <ac:spMk id="18" creationId="{C4B65C6D-33CC-4825-847E-D92B716C4B62}"/>
          </ac:spMkLst>
        </pc:spChg>
        <pc:spChg chg="del">
          <ac:chgData name="Almuni Marco Anna (ERNI)" userId="7b62108c-55db-4c4e-9adb-cfc8eaacc9be" providerId="ADAL" clId="{D9E76AED-B5F9-4024-BC53-D21B7075576B}" dt="2019-09-28T08:18:56.921" v="2808" actId="478"/>
          <ac:spMkLst>
            <pc:docMk/>
            <pc:sldMk cId="1171248519" sldId="323"/>
            <ac:spMk id="19" creationId="{9D682F68-9668-4476-B279-1A0A340E5EA6}"/>
          </ac:spMkLst>
        </pc:spChg>
        <pc:picChg chg="add mod">
          <ac:chgData name="Almuni Marco Anna (ERNI)" userId="7b62108c-55db-4c4e-9adb-cfc8eaacc9be" providerId="ADAL" clId="{D9E76AED-B5F9-4024-BC53-D21B7075576B}" dt="2019-09-28T08:19:01.462" v="2809" actId="1076"/>
          <ac:picMkLst>
            <pc:docMk/>
            <pc:sldMk cId="1171248519" sldId="323"/>
            <ac:picMk id="5122" creationId="{9CA9A5D1-7C59-4178-8CBB-7CF0DCF6DE67}"/>
          </ac:picMkLst>
        </pc:picChg>
      </pc:sldChg>
      <pc:sldChg chg="delSp modSp add ord modNotesTx">
        <pc:chgData name="Almuni Marco Anna (ERNI)" userId="7b62108c-55db-4c4e-9adb-cfc8eaacc9be" providerId="ADAL" clId="{D9E76AED-B5F9-4024-BC53-D21B7075576B}" dt="2019-09-28T09:42:16.807" v="4147" actId="113"/>
        <pc:sldMkLst>
          <pc:docMk/>
          <pc:sldMk cId="805881140" sldId="325"/>
        </pc:sldMkLst>
        <pc:spChg chg="mod">
          <ac:chgData name="Almuni Marco Anna (ERNI)" userId="7b62108c-55db-4c4e-9adb-cfc8eaacc9be" providerId="ADAL" clId="{D9E76AED-B5F9-4024-BC53-D21B7075576B}" dt="2019-09-28T08:28:44.472" v="2917" actId="1076"/>
          <ac:spMkLst>
            <pc:docMk/>
            <pc:sldMk cId="805881140" sldId="325"/>
            <ac:spMk id="7" creationId="{ACAEE92D-4D3F-481B-BDA6-215384321137}"/>
          </ac:spMkLst>
        </pc:spChg>
        <pc:spChg chg="mod">
          <ac:chgData name="Almuni Marco Anna (ERNI)" userId="7b62108c-55db-4c4e-9adb-cfc8eaacc9be" providerId="ADAL" clId="{D9E76AED-B5F9-4024-BC53-D21B7075576B}" dt="2019-09-28T08:27:13.209" v="2915"/>
          <ac:spMkLst>
            <pc:docMk/>
            <pc:sldMk cId="805881140" sldId="325"/>
            <ac:spMk id="8" creationId="{083CBF32-8757-4F33-BC19-2AF751E185D0}"/>
          </ac:spMkLst>
        </pc:spChg>
        <pc:spChg chg="del">
          <ac:chgData name="Almuni Marco Anna (ERNI)" userId="7b62108c-55db-4c4e-9adb-cfc8eaacc9be" providerId="ADAL" clId="{D9E76AED-B5F9-4024-BC53-D21B7075576B}" dt="2019-09-28T08:27:15.793" v="2916" actId="478"/>
          <ac:spMkLst>
            <pc:docMk/>
            <pc:sldMk cId="805881140" sldId="325"/>
            <ac:spMk id="9" creationId="{5250154C-39A2-4436-AF32-A1B876F9B9E2}"/>
          </ac:spMkLst>
        </pc:spChg>
        <pc:spChg chg="mod">
          <ac:chgData name="Almuni Marco Anna (ERNI)" userId="7b62108c-55db-4c4e-9adb-cfc8eaacc9be" providerId="ADAL" clId="{D9E76AED-B5F9-4024-BC53-D21B7075576B}" dt="2019-09-28T08:26:59.521" v="2913" actId="404"/>
          <ac:spMkLst>
            <pc:docMk/>
            <pc:sldMk cId="805881140" sldId="325"/>
            <ac:spMk id="10" creationId="{7F01DDEB-035F-4864-B893-6A148E2C9B21}"/>
          </ac:spMkLst>
        </pc:spChg>
        <pc:spChg chg="del">
          <ac:chgData name="Almuni Marco Anna (ERNI)" userId="7b62108c-55db-4c4e-9adb-cfc8eaacc9be" providerId="ADAL" clId="{D9E76AED-B5F9-4024-BC53-D21B7075576B}" dt="2019-09-28T08:26:33.179" v="2909" actId="478"/>
          <ac:spMkLst>
            <pc:docMk/>
            <pc:sldMk cId="805881140" sldId="325"/>
            <ac:spMk id="11" creationId="{555041C0-4B9C-493E-9587-7535589F2993}"/>
          </ac:spMkLst>
        </pc:spChg>
        <pc:spChg chg="mod">
          <ac:chgData name="Almuni Marco Anna (ERNI)" userId="7b62108c-55db-4c4e-9adb-cfc8eaacc9be" providerId="ADAL" clId="{D9E76AED-B5F9-4024-BC53-D21B7075576B}" dt="2019-09-28T09:40:01.699" v="4140" actId="20577"/>
          <ac:spMkLst>
            <pc:docMk/>
            <pc:sldMk cId="805881140" sldId="325"/>
            <ac:spMk id="28" creationId="{84140D2D-45BA-46B3-92DC-5C97087639C3}"/>
          </ac:spMkLst>
        </pc:spChg>
      </pc:sldChg>
      <pc:sldChg chg="addSp delSp modSp add">
        <pc:chgData name="Almuni Marco Anna (ERNI)" userId="7b62108c-55db-4c4e-9adb-cfc8eaacc9be" providerId="ADAL" clId="{D9E76AED-B5F9-4024-BC53-D21B7075576B}" dt="2019-09-28T08:48:56.807" v="3275" actId="20577"/>
        <pc:sldMkLst>
          <pc:docMk/>
          <pc:sldMk cId="780023550" sldId="326"/>
        </pc:sldMkLst>
        <pc:spChg chg="del">
          <ac:chgData name="Almuni Marco Anna (ERNI)" userId="7b62108c-55db-4c4e-9adb-cfc8eaacc9be" providerId="ADAL" clId="{D9E76AED-B5F9-4024-BC53-D21B7075576B}" dt="2019-09-28T08:43:11.812" v="3192" actId="478"/>
          <ac:spMkLst>
            <pc:docMk/>
            <pc:sldMk cId="780023550" sldId="326"/>
            <ac:spMk id="7" creationId="{ACAEE92D-4D3F-481B-BDA6-215384321137}"/>
          </ac:spMkLst>
        </pc:spChg>
        <pc:spChg chg="del">
          <ac:chgData name="Almuni Marco Anna (ERNI)" userId="7b62108c-55db-4c4e-9adb-cfc8eaacc9be" providerId="ADAL" clId="{D9E76AED-B5F9-4024-BC53-D21B7075576B}" dt="2019-09-28T08:43:13.778" v="3193" actId="478"/>
          <ac:spMkLst>
            <pc:docMk/>
            <pc:sldMk cId="780023550" sldId="326"/>
            <ac:spMk id="8" creationId="{083CBF32-8757-4F33-BC19-2AF751E185D0}"/>
          </ac:spMkLst>
        </pc:spChg>
        <pc:spChg chg="add mod ord">
          <ac:chgData name="Almuni Marco Anna (ERNI)" userId="7b62108c-55db-4c4e-9adb-cfc8eaacc9be" providerId="ADAL" clId="{D9E76AED-B5F9-4024-BC53-D21B7075576B}" dt="2019-09-28T08:48:47.828" v="3255" actId="167"/>
          <ac:spMkLst>
            <pc:docMk/>
            <pc:sldMk cId="780023550" sldId="326"/>
            <ac:spMk id="9" creationId="{7D7C53B1-71F6-4626-90A3-BA8DE6823C38}"/>
          </ac:spMkLst>
        </pc:spChg>
        <pc:spChg chg="del">
          <ac:chgData name="Almuni Marco Anna (ERNI)" userId="7b62108c-55db-4c4e-9adb-cfc8eaacc9be" providerId="ADAL" clId="{D9E76AED-B5F9-4024-BC53-D21B7075576B}" dt="2019-09-28T08:43:11.812" v="3192" actId="478"/>
          <ac:spMkLst>
            <pc:docMk/>
            <pc:sldMk cId="780023550" sldId="326"/>
            <ac:spMk id="10" creationId="{7F01DDEB-035F-4864-B893-6A148E2C9B21}"/>
          </ac:spMkLst>
        </pc:spChg>
        <pc:spChg chg="mod">
          <ac:chgData name="Almuni Marco Anna (ERNI)" userId="7b62108c-55db-4c4e-9adb-cfc8eaacc9be" providerId="ADAL" clId="{D9E76AED-B5F9-4024-BC53-D21B7075576B}" dt="2019-09-28T08:48:56.807" v="3275" actId="20577"/>
          <ac:spMkLst>
            <pc:docMk/>
            <pc:sldMk cId="780023550" sldId="326"/>
            <ac:spMk id="28" creationId="{84140D2D-45BA-46B3-92DC-5C97087639C3}"/>
          </ac:spMkLst>
        </pc:spChg>
      </pc:sldChg>
      <pc:sldChg chg="addSp modSp add ord modNotesTx">
        <pc:chgData name="Almuni Marco Anna (ERNI)" userId="7b62108c-55db-4c4e-9adb-cfc8eaacc9be" providerId="ADAL" clId="{D9E76AED-B5F9-4024-BC53-D21B7075576B}" dt="2019-09-28T09:52:12.067" v="4194" actId="6549"/>
        <pc:sldMkLst>
          <pc:docMk/>
          <pc:sldMk cId="3391466975" sldId="327"/>
        </pc:sldMkLst>
        <pc:spChg chg="mod">
          <ac:chgData name="Almuni Marco Anna (ERNI)" userId="7b62108c-55db-4c4e-9adb-cfc8eaacc9be" providerId="ADAL" clId="{D9E76AED-B5F9-4024-BC53-D21B7075576B}" dt="2019-09-28T08:53:56.555" v="3369" actId="1076"/>
          <ac:spMkLst>
            <pc:docMk/>
            <pc:sldMk cId="3391466975" sldId="327"/>
            <ac:spMk id="7" creationId="{ACAEE92D-4D3F-481B-BDA6-215384321137}"/>
          </ac:spMkLst>
        </pc:spChg>
        <pc:spChg chg="mod">
          <ac:chgData name="Almuni Marco Anna (ERNI)" userId="7b62108c-55db-4c4e-9adb-cfc8eaacc9be" providerId="ADAL" clId="{D9E76AED-B5F9-4024-BC53-D21B7075576B}" dt="2019-09-28T08:53:53.648" v="3368" actId="1076"/>
          <ac:spMkLst>
            <pc:docMk/>
            <pc:sldMk cId="3391466975" sldId="327"/>
            <ac:spMk id="8" creationId="{083CBF32-8757-4F33-BC19-2AF751E185D0}"/>
          </ac:spMkLst>
        </pc:spChg>
        <pc:spChg chg="mod">
          <ac:chgData name="Almuni Marco Anna (ERNI)" userId="7b62108c-55db-4c4e-9adb-cfc8eaacc9be" providerId="ADAL" clId="{D9E76AED-B5F9-4024-BC53-D21B7075576B}" dt="2019-09-28T08:53:31.121" v="3364" actId="14100"/>
          <ac:spMkLst>
            <pc:docMk/>
            <pc:sldMk cId="3391466975" sldId="327"/>
            <ac:spMk id="10" creationId="{7F01DDEB-035F-4864-B893-6A148E2C9B21}"/>
          </ac:spMkLst>
        </pc:spChg>
        <pc:spChg chg="mod">
          <ac:chgData name="Almuni Marco Anna (ERNI)" userId="7b62108c-55db-4c4e-9adb-cfc8eaacc9be" providerId="ADAL" clId="{D9E76AED-B5F9-4024-BC53-D21B7075576B}" dt="2019-09-28T08:54:19.154" v="3387" actId="20577"/>
          <ac:spMkLst>
            <pc:docMk/>
            <pc:sldMk cId="3391466975" sldId="327"/>
            <ac:spMk id="28" creationId="{84140D2D-45BA-46B3-92DC-5C97087639C3}"/>
          </ac:spMkLst>
        </pc:spChg>
        <pc:picChg chg="add mod">
          <ac:chgData name="Almuni Marco Anna (ERNI)" userId="7b62108c-55db-4c4e-9adb-cfc8eaacc9be" providerId="ADAL" clId="{D9E76AED-B5F9-4024-BC53-D21B7075576B}" dt="2019-09-28T08:53:48.855" v="3367" actId="167"/>
          <ac:picMkLst>
            <pc:docMk/>
            <pc:sldMk cId="3391466975" sldId="327"/>
            <ac:picMk id="6146" creationId="{92A08728-F42E-4CA7-BDA1-E7C34D3682C2}"/>
          </ac:picMkLst>
        </pc:picChg>
      </pc:sldChg>
      <pc:sldChg chg="addSp delSp modSp add">
        <pc:chgData name="Almuni Marco Anna (ERNI)" userId="7b62108c-55db-4c4e-9adb-cfc8eaacc9be" providerId="ADAL" clId="{D9E76AED-B5F9-4024-BC53-D21B7075576B}" dt="2019-09-28T09:49:34.732" v="4188" actId="207"/>
        <pc:sldMkLst>
          <pc:docMk/>
          <pc:sldMk cId="1929610206" sldId="328"/>
        </pc:sldMkLst>
        <pc:spChg chg="mod">
          <ac:chgData name="Almuni Marco Anna (ERNI)" userId="7b62108c-55db-4c4e-9adb-cfc8eaacc9be" providerId="ADAL" clId="{D9E76AED-B5F9-4024-BC53-D21B7075576B}" dt="2019-09-28T08:58:03.565" v="3486" actId="20577"/>
          <ac:spMkLst>
            <pc:docMk/>
            <pc:sldMk cId="1929610206" sldId="328"/>
            <ac:spMk id="2" creationId="{70CA5E1D-A7CC-4F3E-9D51-5C6C6BDA4BA3}"/>
          </ac:spMkLst>
        </pc:spChg>
        <pc:spChg chg="del">
          <ac:chgData name="Almuni Marco Anna (ERNI)" userId="7b62108c-55db-4c4e-9adb-cfc8eaacc9be" providerId="ADAL" clId="{D9E76AED-B5F9-4024-BC53-D21B7075576B}" dt="2019-09-28T08:57:51.565" v="3474" actId="478"/>
          <ac:spMkLst>
            <pc:docMk/>
            <pc:sldMk cId="1929610206" sldId="328"/>
            <ac:spMk id="7" creationId="{ACAEE92D-4D3F-481B-BDA6-215384321137}"/>
          </ac:spMkLst>
        </pc:spChg>
        <pc:spChg chg="mod">
          <ac:chgData name="Almuni Marco Anna (ERNI)" userId="7b62108c-55db-4c4e-9adb-cfc8eaacc9be" providerId="ADAL" clId="{D9E76AED-B5F9-4024-BC53-D21B7075576B}" dt="2019-09-28T09:10:16.039" v="3743" actId="1035"/>
          <ac:spMkLst>
            <pc:docMk/>
            <pc:sldMk cId="1929610206" sldId="328"/>
            <ac:spMk id="8" creationId="{083CBF32-8757-4F33-BC19-2AF751E185D0}"/>
          </ac:spMkLst>
        </pc:spChg>
        <pc:spChg chg="add mod">
          <ac:chgData name="Almuni Marco Anna (ERNI)" userId="7b62108c-55db-4c4e-9adb-cfc8eaacc9be" providerId="ADAL" clId="{D9E76AED-B5F9-4024-BC53-D21B7075576B}" dt="2019-09-28T09:49:02.395" v="4158" actId="20577"/>
          <ac:spMkLst>
            <pc:docMk/>
            <pc:sldMk cId="1929610206" sldId="328"/>
            <ac:spMk id="9" creationId="{F7BDF7B4-EDBE-4208-A6A8-ADBF212BE099}"/>
          </ac:spMkLst>
        </pc:spChg>
        <pc:spChg chg="del">
          <ac:chgData name="Almuni Marco Anna (ERNI)" userId="7b62108c-55db-4c4e-9adb-cfc8eaacc9be" providerId="ADAL" clId="{D9E76AED-B5F9-4024-BC53-D21B7075576B}" dt="2019-09-28T08:57:49.745" v="3473" actId="478"/>
          <ac:spMkLst>
            <pc:docMk/>
            <pc:sldMk cId="1929610206" sldId="328"/>
            <ac:spMk id="10" creationId="{7F01DDEB-035F-4864-B893-6A148E2C9B21}"/>
          </ac:spMkLst>
        </pc:spChg>
        <pc:spChg chg="add del mod">
          <ac:chgData name="Almuni Marco Anna (ERNI)" userId="7b62108c-55db-4c4e-9adb-cfc8eaacc9be" providerId="ADAL" clId="{D9E76AED-B5F9-4024-BC53-D21B7075576B}" dt="2019-09-28T09:49:04.879" v="4159" actId="478"/>
          <ac:spMkLst>
            <pc:docMk/>
            <pc:sldMk cId="1929610206" sldId="328"/>
            <ac:spMk id="11" creationId="{5A275914-F41B-4019-BDC3-630C2740E5E9}"/>
          </ac:spMkLst>
        </pc:spChg>
        <pc:spChg chg="add mod">
          <ac:chgData name="Almuni Marco Anna (ERNI)" userId="7b62108c-55db-4c4e-9adb-cfc8eaacc9be" providerId="ADAL" clId="{D9E76AED-B5F9-4024-BC53-D21B7075576B}" dt="2019-09-28T09:49:11.550" v="4187" actId="1035"/>
          <ac:spMkLst>
            <pc:docMk/>
            <pc:sldMk cId="1929610206" sldId="328"/>
            <ac:spMk id="12" creationId="{CC434BF0-6AFD-4FE4-AB48-57799CD45641}"/>
          </ac:spMkLst>
        </pc:spChg>
        <pc:spChg chg="add mod">
          <ac:chgData name="Almuni Marco Anna (ERNI)" userId="7b62108c-55db-4c4e-9adb-cfc8eaacc9be" providerId="ADAL" clId="{D9E76AED-B5F9-4024-BC53-D21B7075576B}" dt="2019-09-28T09:49:34.732" v="4188" actId="207"/>
          <ac:spMkLst>
            <pc:docMk/>
            <pc:sldMk cId="1929610206" sldId="328"/>
            <ac:spMk id="13" creationId="{9C2DB878-4991-41BD-944D-BA754D10307C}"/>
          </ac:spMkLst>
        </pc:spChg>
        <pc:spChg chg="add del mod">
          <ac:chgData name="Almuni Marco Anna (ERNI)" userId="7b62108c-55db-4c4e-9adb-cfc8eaacc9be" providerId="ADAL" clId="{D9E76AED-B5F9-4024-BC53-D21B7075576B}" dt="2019-09-28T09:49:11.550" v="4187" actId="1035"/>
          <ac:spMkLst>
            <pc:docMk/>
            <pc:sldMk cId="1929610206" sldId="328"/>
            <ac:spMk id="14" creationId="{20054E40-6DDF-45DE-9968-31A2E21F2462}"/>
          </ac:spMkLst>
        </pc:spChg>
        <pc:spChg chg="add mod">
          <ac:chgData name="Almuni Marco Anna (ERNI)" userId="7b62108c-55db-4c4e-9adb-cfc8eaacc9be" providerId="ADAL" clId="{D9E76AED-B5F9-4024-BC53-D21B7075576B}" dt="2019-09-28T09:49:11.550" v="4187" actId="1035"/>
          <ac:spMkLst>
            <pc:docMk/>
            <pc:sldMk cId="1929610206" sldId="328"/>
            <ac:spMk id="15" creationId="{5B913168-7C7F-4BDA-B146-FF192B25EA12}"/>
          </ac:spMkLst>
        </pc:spChg>
        <pc:spChg chg="del">
          <ac:chgData name="Almuni Marco Anna (ERNI)" userId="7b62108c-55db-4c4e-9adb-cfc8eaacc9be" providerId="ADAL" clId="{D9E76AED-B5F9-4024-BC53-D21B7075576B}" dt="2019-09-28T08:57:57.117" v="3476" actId="478"/>
          <ac:spMkLst>
            <pc:docMk/>
            <pc:sldMk cId="1929610206" sldId="328"/>
            <ac:spMk id="27" creationId="{03A621D6-7180-4F9E-8511-0B26D2EF8C98}"/>
          </ac:spMkLst>
        </pc:spChg>
        <pc:spChg chg="del">
          <ac:chgData name="Almuni Marco Anna (ERNI)" userId="7b62108c-55db-4c4e-9adb-cfc8eaacc9be" providerId="ADAL" clId="{D9E76AED-B5F9-4024-BC53-D21B7075576B}" dt="2019-09-28T08:57:54.961" v="3475" actId="478"/>
          <ac:spMkLst>
            <pc:docMk/>
            <pc:sldMk cId="1929610206" sldId="328"/>
            <ac:spMk id="28" creationId="{84140D2D-45BA-46B3-92DC-5C97087639C3}"/>
          </ac:spMkLst>
        </pc:spChg>
        <pc:picChg chg="del">
          <ac:chgData name="Almuni Marco Anna (ERNI)" userId="7b62108c-55db-4c4e-9adb-cfc8eaacc9be" providerId="ADAL" clId="{D9E76AED-B5F9-4024-BC53-D21B7075576B}" dt="2019-09-28T08:54:49.352" v="3389" actId="478"/>
          <ac:picMkLst>
            <pc:docMk/>
            <pc:sldMk cId="1929610206" sldId="328"/>
            <ac:picMk id="6146" creationId="{92A08728-F42E-4CA7-BDA1-E7C34D3682C2}"/>
          </ac:picMkLst>
        </pc:picChg>
      </pc:sldChg>
      <pc:sldChg chg="addSp modSp add">
        <pc:chgData name="Almuni Marco Anna (ERNI)" userId="7b62108c-55db-4c4e-9adb-cfc8eaacc9be" providerId="ADAL" clId="{D9E76AED-B5F9-4024-BC53-D21B7075576B}" dt="2019-09-28T09:33:11.991" v="4027" actId="208"/>
        <pc:sldMkLst>
          <pc:docMk/>
          <pc:sldMk cId="565683431" sldId="330"/>
        </pc:sldMkLst>
        <pc:spChg chg="add mod">
          <ac:chgData name="Almuni Marco Anna (ERNI)" userId="7b62108c-55db-4c4e-9adb-cfc8eaacc9be" providerId="ADAL" clId="{D9E76AED-B5F9-4024-BC53-D21B7075576B}" dt="2019-09-28T09:33:11.991" v="4027" actId="208"/>
          <ac:spMkLst>
            <pc:docMk/>
            <pc:sldMk cId="565683431" sldId="330"/>
            <ac:spMk id="3" creationId="{AB885A02-4EDB-4DB1-896F-F16BEF4F58E4}"/>
          </ac:spMkLst>
        </pc:spChg>
      </pc:sldChg>
      <pc:sldChg chg="addSp add">
        <pc:chgData name="Almuni Marco Anna (ERNI)" userId="7b62108c-55db-4c4e-9adb-cfc8eaacc9be" providerId="ADAL" clId="{D9E76AED-B5F9-4024-BC53-D21B7075576B}" dt="2019-09-28T09:50:21.859" v="4191"/>
        <pc:sldMkLst>
          <pc:docMk/>
          <pc:sldMk cId="616041466" sldId="332"/>
        </pc:sldMkLst>
        <pc:spChg chg="add">
          <ac:chgData name="Almuni Marco Anna (ERNI)" userId="7b62108c-55db-4c4e-9adb-cfc8eaacc9be" providerId="ADAL" clId="{D9E76AED-B5F9-4024-BC53-D21B7075576B}" dt="2019-09-28T09:50:21.859" v="4191"/>
          <ac:spMkLst>
            <pc:docMk/>
            <pc:sldMk cId="616041466" sldId="332"/>
            <ac:spMk id="10" creationId="{500241BD-E681-472F-ABA7-11DD664B481F}"/>
          </ac:spMkLst>
        </pc:spChg>
      </pc:sldChg>
    </pc:docChg>
  </pc:docChgLst>
  <pc:docChgLst>
    <pc:chgData name="pbousan@gmail.com" userId="S::urn:spo:guest#pbousan@gmail.com::" providerId="AD" clId="Web-{D13336AE-CBD2-4FC5-807D-9535E19FFE83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EFB1E1-50E1-496D-B716-C711E43E7DEC}" type="doc">
      <dgm:prSet loTypeId="urn:microsoft.com/office/officeart/2005/8/layout/cycle1" loCatId="cycl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s-ES_tradnl"/>
        </a:p>
      </dgm:t>
    </dgm:pt>
    <dgm:pt modelId="{C5219B68-1706-4983-B74D-5D2286ADC481}">
      <dgm:prSet/>
      <dgm:spPr/>
      <dgm:t>
        <a:bodyPr/>
        <a:lstStyle/>
        <a:p>
          <a:r>
            <a:rPr lang="en-US" dirty="0"/>
            <a:t>  </a:t>
          </a:r>
          <a:endParaRPr lang="es-ES_tradnl" dirty="0"/>
        </a:p>
      </dgm:t>
    </dgm:pt>
    <dgm:pt modelId="{F7B55199-E299-4056-944D-F55709A1C559}" type="parTrans" cxnId="{D01AA9C8-622B-4EA0-9847-55DB6A7C630B}">
      <dgm:prSet/>
      <dgm:spPr/>
      <dgm:t>
        <a:bodyPr/>
        <a:lstStyle/>
        <a:p>
          <a:endParaRPr lang="es-ES_tradnl"/>
        </a:p>
      </dgm:t>
    </dgm:pt>
    <dgm:pt modelId="{B706BE4D-7F5A-403F-9C6E-32E204DBD66A}" type="sibTrans" cxnId="{D01AA9C8-622B-4EA0-9847-55DB6A7C630B}">
      <dgm:prSet/>
      <dgm:spPr/>
      <dgm:t>
        <a:bodyPr/>
        <a:lstStyle/>
        <a:p>
          <a:endParaRPr lang="es-ES_tradnl"/>
        </a:p>
      </dgm:t>
    </dgm:pt>
    <dgm:pt modelId="{0C44AA1E-D474-4378-8D72-D783524D65F1}">
      <dgm:prSet/>
      <dgm:spPr/>
      <dgm:t>
        <a:bodyPr/>
        <a:lstStyle/>
        <a:p>
          <a:r>
            <a:rPr lang="en-US" dirty="0"/>
            <a:t> </a:t>
          </a:r>
          <a:endParaRPr lang="es-ES_tradnl" dirty="0"/>
        </a:p>
      </dgm:t>
    </dgm:pt>
    <dgm:pt modelId="{0C42CACA-C397-41EF-A309-2A89E6532733}" type="parTrans" cxnId="{0421D446-EC09-4A97-85EE-1AA265154563}">
      <dgm:prSet/>
      <dgm:spPr/>
      <dgm:t>
        <a:bodyPr/>
        <a:lstStyle/>
        <a:p>
          <a:endParaRPr lang="es-ES_tradnl"/>
        </a:p>
      </dgm:t>
    </dgm:pt>
    <dgm:pt modelId="{8D779B48-369A-458C-B185-2B1EA62C9897}" type="sibTrans" cxnId="{0421D446-EC09-4A97-85EE-1AA265154563}">
      <dgm:prSet/>
      <dgm:spPr/>
      <dgm:t>
        <a:bodyPr/>
        <a:lstStyle/>
        <a:p>
          <a:endParaRPr lang="es-ES_tradnl"/>
        </a:p>
      </dgm:t>
    </dgm:pt>
    <dgm:pt modelId="{88474BB4-BA8B-45F8-8F6E-D805DFEAC4B4}">
      <dgm:prSet/>
      <dgm:spPr/>
      <dgm:t>
        <a:bodyPr/>
        <a:lstStyle/>
        <a:p>
          <a:r>
            <a:rPr lang="en-US" dirty="0"/>
            <a:t> </a:t>
          </a:r>
          <a:endParaRPr lang="es-ES_tradnl" dirty="0"/>
        </a:p>
      </dgm:t>
    </dgm:pt>
    <dgm:pt modelId="{0968C39E-28FD-4010-834A-498C297BD5A9}" type="parTrans" cxnId="{367C967C-1A60-45F7-BD81-45BEA52E3DE7}">
      <dgm:prSet/>
      <dgm:spPr/>
      <dgm:t>
        <a:bodyPr/>
        <a:lstStyle/>
        <a:p>
          <a:endParaRPr lang="es-ES_tradnl"/>
        </a:p>
      </dgm:t>
    </dgm:pt>
    <dgm:pt modelId="{0F9FE12F-398E-4D7E-9C2C-01FB86DA6E50}" type="sibTrans" cxnId="{367C967C-1A60-45F7-BD81-45BEA52E3DE7}">
      <dgm:prSet/>
      <dgm:spPr/>
      <dgm:t>
        <a:bodyPr/>
        <a:lstStyle/>
        <a:p>
          <a:endParaRPr lang="es-ES_tradnl"/>
        </a:p>
      </dgm:t>
    </dgm:pt>
    <dgm:pt modelId="{A3163D71-CAB9-4BA8-968B-0923A86CD7C4}">
      <dgm:prSet/>
      <dgm:spPr/>
      <dgm:t>
        <a:bodyPr/>
        <a:lstStyle/>
        <a:p>
          <a:r>
            <a:rPr lang="en-US" dirty="0"/>
            <a:t> </a:t>
          </a:r>
          <a:endParaRPr lang="es-ES_tradnl" dirty="0"/>
        </a:p>
      </dgm:t>
    </dgm:pt>
    <dgm:pt modelId="{C898F8AD-89A6-4F2B-BA26-C75DFEBD8F8E}" type="parTrans" cxnId="{DAE29243-5E73-47CF-B024-861379DFC1EE}">
      <dgm:prSet/>
      <dgm:spPr/>
      <dgm:t>
        <a:bodyPr/>
        <a:lstStyle/>
        <a:p>
          <a:endParaRPr lang="es-ES_tradnl"/>
        </a:p>
      </dgm:t>
    </dgm:pt>
    <dgm:pt modelId="{7C79CA02-91B6-4CDE-A604-3B92ADCFDA01}" type="sibTrans" cxnId="{DAE29243-5E73-47CF-B024-861379DFC1EE}">
      <dgm:prSet/>
      <dgm:spPr/>
      <dgm:t>
        <a:bodyPr/>
        <a:lstStyle/>
        <a:p>
          <a:endParaRPr lang="es-ES_tradnl"/>
        </a:p>
      </dgm:t>
    </dgm:pt>
    <dgm:pt modelId="{13C513B0-B2A0-4B8C-B2DB-8FE065B206B1}">
      <dgm:prSet/>
      <dgm:spPr/>
      <dgm:t>
        <a:bodyPr/>
        <a:lstStyle/>
        <a:p>
          <a:r>
            <a:rPr lang="en-US" dirty="0"/>
            <a:t> </a:t>
          </a:r>
          <a:endParaRPr lang="es-ES_tradnl" dirty="0"/>
        </a:p>
      </dgm:t>
    </dgm:pt>
    <dgm:pt modelId="{A1DD8CEB-C2AF-44E2-8CE4-F0C6057F5C3E}" type="parTrans" cxnId="{4311D114-DA50-4DAF-8E05-6F8675BD40FC}">
      <dgm:prSet/>
      <dgm:spPr/>
      <dgm:t>
        <a:bodyPr/>
        <a:lstStyle/>
        <a:p>
          <a:endParaRPr lang="es-ES_tradnl"/>
        </a:p>
      </dgm:t>
    </dgm:pt>
    <dgm:pt modelId="{7F13810D-5444-4B2B-ACE8-791FC820ED48}" type="sibTrans" cxnId="{4311D114-DA50-4DAF-8E05-6F8675BD40FC}">
      <dgm:prSet/>
      <dgm:spPr/>
      <dgm:t>
        <a:bodyPr/>
        <a:lstStyle/>
        <a:p>
          <a:endParaRPr lang="es-ES_tradnl"/>
        </a:p>
      </dgm:t>
    </dgm:pt>
    <dgm:pt modelId="{538D2A7F-0014-4651-927D-4023C6039377}">
      <dgm:prSet/>
      <dgm:spPr/>
      <dgm:t>
        <a:bodyPr/>
        <a:lstStyle/>
        <a:p>
          <a:endParaRPr lang="es-ES_tradnl"/>
        </a:p>
      </dgm:t>
    </dgm:pt>
    <dgm:pt modelId="{6419BE9F-AFAB-4A02-A32A-90AA4031B55E}" type="parTrans" cxnId="{3088897B-119D-42D5-BB27-4169B364B429}">
      <dgm:prSet/>
      <dgm:spPr/>
      <dgm:t>
        <a:bodyPr/>
        <a:lstStyle/>
        <a:p>
          <a:endParaRPr lang="es-ES_tradnl"/>
        </a:p>
      </dgm:t>
    </dgm:pt>
    <dgm:pt modelId="{E070BA94-3F4C-445B-9BCC-63A4B4F2FB40}" type="sibTrans" cxnId="{3088897B-119D-42D5-BB27-4169B364B429}">
      <dgm:prSet/>
      <dgm:spPr/>
      <dgm:t>
        <a:bodyPr/>
        <a:lstStyle/>
        <a:p>
          <a:endParaRPr lang="es-ES_tradnl"/>
        </a:p>
      </dgm:t>
    </dgm:pt>
    <dgm:pt modelId="{B3614716-771A-4DFB-9E5F-72466B5FA34C}" type="pres">
      <dgm:prSet presAssocID="{9DEFB1E1-50E1-496D-B716-C711E43E7DEC}" presName="cycle" presStyleCnt="0">
        <dgm:presLayoutVars>
          <dgm:dir/>
          <dgm:resizeHandles val="exact"/>
        </dgm:presLayoutVars>
      </dgm:prSet>
      <dgm:spPr/>
    </dgm:pt>
    <dgm:pt modelId="{732F776B-72C5-4FC2-A98C-8371C102DECC}" type="pres">
      <dgm:prSet presAssocID="{C5219B68-1706-4983-B74D-5D2286ADC481}" presName="dummy" presStyleCnt="0"/>
      <dgm:spPr/>
    </dgm:pt>
    <dgm:pt modelId="{E547FACB-FE20-42AF-B70E-E96F2C74F2D8}" type="pres">
      <dgm:prSet presAssocID="{C5219B68-1706-4983-B74D-5D2286ADC481}" presName="node" presStyleLbl="revTx" presStyleIdx="0" presStyleCnt="6">
        <dgm:presLayoutVars>
          <dgm:bulletEnabled val="1"/>
        </dgm:presLayoutVars>
      </dgm:prSet>
      <dgm:spPr/>
    </dgm:pt>
    <dgm:pt modelId="{9BA4B3B8-88D2-4F6C-8F41-636F0FA78D42}" type="pres">
      <dgm:prSet presAssocID="{B706BE4D-7F5A-403F-9C6E-32E204DBD66A}" presName="sibTrans" presStyleLbl="node1" presStyleIdx="0" presStyleCnt="6"/>
      <dgm:spPr/>
    </dgm:pt>
    <dgm:pt modelId="{5AA4883C-ADAD-4B6F-B930-8B59FE3CF1AD}" type="pres">
      <dgm:prSet presAssocID="{0C44AA1E-D474-4378-8D72-D783524D65F1}" presName="dummy" presStyleCnt="0"/>
      <dgm:spPr/>
    </dgm:pt>
    <dgm:pt modelId="{8E24E684-94FF-4751-851C-AE3723FBD4FF}" type="pres">
      <dgm:prSet presAssocID="{0C44AA1E-D474-4378-8D72-D783524D65F1}" presName="node" presStyleLbl="revTx" presStyleIdx="1" presStyleCnt="6">
        <dgm:presLayoutVars>
          <dgm:bulletEnabled val="1"/>
        </dgm:presLayoutVars>
      </dgm:prSet>
      <dgm:spPr/>
    </dgm:pt>
    <dgm:pt modelId="{39AC03A5-8455-4960-ABB7-47567C019127}" type="pres">
      <dgm:prSet presAssocID="{8D779B48-369A-458C-B185-2B1EA62C9897}" presName="sibTrans" presStyleLbl="node1" presStyleIdx="1" presStyleCnt="6"/>
      <dgm:spPr/>
    </dgm:pt>
    <dgm:pt modelId="{3E3F93E3-915D-488C-B88A-B2312CA15860}" type="pres">
      <dgm:prSet presAssocID="{88474BB4-BA8B-45F8-8F6E-D805DFEAC4B4}" presName="dummy" presStyleCnt="0"/>
      <dgm:spPr/>
    </dgm:pt>
    <dgm:pt modelId="{DA06C4F5-D071-4DA8-992E-EBD2F52B61DD}" type="pres">
      <dgm:prSet presAssocID="{88474BB4-BA8B-45F8-8F6E-D805DFEAC4B4}" presName="node" presStyleLbl="revTx" presStyleIdx="2" presStyleCnt="6">
        <dgm:presLayoutVars>
          <dgm:bulletEnabled val="1"/>
        </dgm:presLayoutVars>
      </dgm:prSet>
      <dgm:spPr/>
    </dgm:pt>
    <dgm:pt modelId="{E18709E0-D846-48A7-A96F-EA4722CA2097}" type="pres">
      <dgm:prSet presAssocID="{0F9FE12F-398E-4D7E-9C2C-01FB86DA6E50}" presName="sibTrans" presStyleLbl="node1" presStyleIdx="2" presStyleCnt="6"/>
      <dgm:spPr/>
    </dgm:pt>
    <dgm:pt modelId="{4AFA98AA-60FD-4236-A26C-DCEF7956326A}" type="pres">
      <dgm:prSet presAssocID="{A3163D71-CAB9-4BA8-968B-0923A86CD7C4}" presName="dummy" presStyleCnt="0"/>
      <dgm:spPr/>
    </dgm:pt>
    <dgm:pt modelId="{B8B99DB5-75C2-4441-9EBF-63813515AB33}" type="pres">
      <dgm:prSet presAssocID="{A3163D71-CAB9-4BA8-968B-0923A86CD7C4}" presName="node" presStyleLbl="revTx" presStyleIdx="3" presStyleCnt="6">
        <dgm:presLayoutVars>
          <dgm:bulletEnabled val="1"/>
        </dgm:presLayoutVars>
      </dgm:prSet>
      <dgm:spPr/>
    </dgm:pt>
    <dgm:pt modelId="{303EFBE6-B578-4CD8-936B-37593CCD9520}" type="pres">
      <dgm:prSet presAssocID="{7C79CA02-91B6-4CDE-A604-3B92ADCFDA01}" presName="sibTrans" presStyleLbl="node1" presStyleIdx="3" presStyleCnt="6"/>
      <dgm:spPr/>
    </dgm:pt>
    <dgm:pt modelId="{9C9629F8-8CFF-498A-A873-9A55E143CAEB}" type="pres">
      <dgm:prSet presAssocID="{13C513B0-B2A0-4B8C-B2DB-8FE065B206B1}" presName="dummy" presStyleCnt="0"/>
      <dgm:spPr/>
    </dgm:pt>
    <dgm:pt modelId="{309CBD72-A14B-486D-B4D2-B9EC7BC04CE3}" type="pres">
      <dgm:prSet presAssocID="{13C513B0-B2A0-4B8C-B2DB-8FE065B206B1}" presName="node" presStyleLbl="revTx" presStyleIdx="4" presStyleCnt="6">
        <dgm:presLayoutVars>
          <dgm:bulletEnabled val="1"/>
        </dgm:presLayoutVars>
      </dgm:prSet>
      <dgm:spPr/>
    </dgm:pt>
    <dgm:pt modelId="{05593763-F89D-46DE-B119-99B9598CAD51}" type="pres">
      <dgm:prSet presAssocID="{7F13810D-5444-4B2B-ACE8-791FC820ED48}" presName="sibTrans" presStyleLbl="node1" presStyleIdx="4" presStyleCnt="6"/>
      <dgm:spPr/>
    </dgm:pt>
    <dgm:pt modelId="{35FECC84-007B-4CE7-9898-B07AFACC8C31}" type="pres">
      <dgm:prSet presAssocID="{538D2A7F-0014-4651-927D-4023C6039377}" presName="dummy" presStyleCnt="0"/>
      <dgm:spPr/>
    </dgm:pt>
    <dgm:pt modelId="{43CC4754-C6EC-4577-808A-DFFAF97668AE}" type="pres">
      <dgm:prSet presAssocID="{538D2A7F-0014-4651-927D-4023C6039377}" presName="node" presStyleLbl="revTx" presStyleIdx="5" presStyleCnt="6">
        <dgm:presLayoutVars>
          <dgm:bulletEnabled val="1"/>
        </dgm:presLayoutVars>
      </dgm:prSet>
      <dgm:spPr/>
    </dgm:pt>
    <dgm:pt modelId="{D830AD45-F427-4E57-84C3-C802D8AB4112}" type="pres">
      <dgm:prSet presAssocID="{E070BA94-3F4C-445B-9BCC-63A4B4F2FB40}" presName="sibTrans" presStyleLbl="node1" presStyleIdx="5" presStyleCnt="6"/>
      <dgm:spPr/>
    </dgm:pt>
  </dgm:ptLst>
  <dgm:cxnLst>
    <dgm:cxn modelId="{4311D114-DA50-4DAF-8E05-6F8675BD40FC}" srcId="{9DEFB1E1-50E1-496D-B716-C711E43E7DEC}" destId="{13C513B0-B2A0-4B8C-B2DB-8FE065B206B1}" srcOrd="4" destOrd="0" parTransId="{A1DD8CEB-C2AF-44E2-8CE4-F0C6057F5C3E}" sibTransId="{7F13810D-5444-4B2B-ACE8-791FC820ED48}"/>
    <dgm:cxn modelId="{07D3BE17-5E10-41D0-9E7B-B89334DD51BB}" type="presOf" srcId="{8D779B48-369A-458C-B185-2B1EA62C9897}" destId="{39AC03A5-8455-4960-ABB7-47567C019127}" srcOrd="0" destOrd="0" presId="urn:microsoft.com/office/officeart/2005/8/layout/cycle1"/>
    <dgm:cxn modelId="{DAE29243-5E73-47CF-B024-861379DFC1EE}" srcId="{9DEFB1E1-50E1-496D-B716-C711E43E7DEC}" destId="{A3163D71-CAB9-4BA8-968B-0923A86CD7C4}" srcOrd="3" destOrd="0" parTransId="{C898F8AD-89A6-4F2B-BA26-C75DFEBD8F8E}" sibTransId="{7C79CA02-91B6-4CDE-A604-3B92ADCFDA01}"/>
    <dgm:cxn modelId="{BB17CB65-868C-47FA-B16C-665813D3E2DB}" type="presOf" srcId="{88474BB4-BA8B-45F8-8F6E-D805DFEAC4B4}" destId="{DA06C4F5-D071-4DA8-992E-EBD2F52B61DD}" srcOrd="0" destOrd="0" presId="urn:microsoft.com/office/officeart/2005/8/layout/cycle1"/>
    <dgm:cxn modelId="{0421D446-EC09-4A97-85EE-1AA265154563}" srcId="{9DEFB1E1-50E1-496D-B716-C711E43E7DEC}" destId="{0C44AA1E-D474-4378-8D72-D783524D65F1}" srcOrd="1" destOrd="0" parTransId="{0C42CACA-C397-41EF-A309-2A89E6532733}" sibTransId="{8D779B48-369A-458C-B185-2B1EA62C9897}"/>
    <dgm:cxn modelId="{33725750-5755-4E80-8090-4128A1101947}" type="presOf" srcId="{9DEFB1E1-50E1-496D-B716-C711E43E7DEC}" destId="{B3614716-771A-4DFB-9E5F-72466B5FA34C}" srcOrd="0" destOrd="0" presId="urn:microsoft.com/office/officeart/2005/8/layout/cycle1"/>
    <dgm:cxn modelId="{0B077474-DD45-4350-9F62-1FD500EA7347}" type="presOf" srcId="{13C513B0-B2A0-4B8C-B2DB-8FE065B206B1}" destId="{309CBD72-A14B-486D-B4D2-B9EC7BC04CE3}" srcOrd="0" destOrd="0" presId="urn:microsoft.com/office/officeart/2005/8/layout/cycle1"/>
    <dgm:cxn modelId="{3088897B-119D-42D5-BB27-4169B364B429}" srcId="{9DEFB1E1-50E1-496D-B716-C711E43E7DEC}" destId="{538D2A7F-0014-4651-927D-4023C6039377}" srcOrd="5" destOrd="0" parTransId="{6419BE9F-AFAB-4A02-A32A-90AA4031B55E}" sibTransId="{E070BA94-3F4C-445B-9BCC-63A4B4F2FB40}"/>
    <dgm:cxn modelId="{367C967C-1A60-45F7-BD81-45BEA52E3DE7}" srcId="{9DEFB1E1-50E1-496D-B716-C711E43E7DEC}" destId="{88474BB4-BA8B-45F8-8F6E-D805DFEAC4B4}" srcOrd="2" destOrd="0" parTransId="{0968C39E-28FD-4010-834A-498C297BD5A9}" sibTransId="{0F9FE12F-398E-4D7E-9C2C-01FB86DA6E50}"/>
    <dgm:cxn modelId="{E5FC028D-BC30-471D-8C95-E0D83659818E}" type="presOf" srcId="{7C79CA02-91B6-4CDE-A604-3B92ADCFDA01}" destId="{303EFBE6-B578-4CD8-936B-37593CCD9520}" srcOrd="0" destOrd="0" presId="urn:microsoft.com/office/officeart/2005/8/layout/cycle1"/>
    <dgm:cxn modelId="{36B01198-829F-403C-A6A6-D72BE0D49B2E}" type="presOf" srcId="{E070BA94-3F4C-445B-9BCC-63A4B4F2FB40}" destId="{D830AD45-F427-4E57-84C3-C802D8AB4112}" srcOrd="0" destOrd="0" presId="urn:microsoft.com/office/officeart/2005/8/layout/cycle1"/>
    <dgm:cxn modelId="{87D9EAA1-9222-4A89-9DA3-66939ADC26F5}" type="presOf" srcId="{B706BE4D-7F5A-403F-9C6E-32E204DBD66A}" destId="{9BA4B3B8-88D2-4F6C-8F41-636F0FA78D42}" srcOrd="0" destOrd="0" presId="urn:microsoft.com/office/officeart/2005/8/layout/cycle1"/>
    <dgm:cxn modelId="{580E3FA7-B351-4913-9458-89ED3543DC25}" type="presOf" srcId="{7F13810D-5444-4B2B-ACE8-791FC820ED48}" destId="{05593763-F89D-46DE-B119-99B9598CAD51}" srcOrd="0" destOrd="0" presId="urn:microsoft.com/office/officeart/2005/8/layout/cycle1"/>
    <dgm:cxn modelId="{D01AA9C8-622B-4EA0-9847-55DB6A7C630B}" srcId="{9DEFB1E1-50E1-496D-B716-C711E43E7DEC}" destId="{C5219B68-1706-4983-B74D-5D2286ADC481}" srcOrd="0" destOrd="0" parTransId="{F7B55199-E299-4056-944D-F55709A1C559}" sibTransId="{B706BE4D-7F5A-403F-9C6E-32E204DBD66A}"/>
    <dgm:cxn modelId="{B94525D0-480F-40D8-8D17-4B931D85DA4A}" type="presOf" srcId="{538D2A7F-0014-4651-927D-4023C6039377}" destId="{43CC4754-C6EC-4577-808A-DFFAF97668AE}" srcOrd="0" destOrd="0" presId="urn:microsoft.com/office/officeart/2005/8/layout/cycle1"/>
    <dgm:cxn modelId="{BD829BDA-FD27-4AEA-9A46-76AC51B8D897}" type="presOf" srcId="{0F9FE12F-398E-4D7E-9C2C-01FB86DA6E50}" destId="{E18709E0-D846-48A7-A96F-EA4722CA2097}" srcOrd="0" destOrd="0" presId="urn:microsoft.com/office/officeart/2005/8/layout/cycle1"/>
    <dgm:cxn modelId="{39A844DB-2A9C-4374-AC73-B7BCD476BEA3}" type="presOf" srcId="{0C44AA1E-D474-4378-8D72-D783524D65F1}" destId="{8E24E684-94FF-4751-851C-AE3723FBD4FF}" srcOrd="0" destOrd="0" presId="urn:microsoft.com/office/officeart/2005/8/layout/cycle1"/>
    <dgm:cxn modelId="{261A0AEF-2C5A-45F8-AE93-DC86DBB9776D}" type="presOf" srcId="{C5219B68-1706-4983-B74D-5D2286ADC481}" destId="{E547FACB-FE20-42AF-B70E-E96F2C74F2D8}" srcOrd="0" destOrd="0" presId="urn:microsoft.com/office/officeart/2005/8/layout/cycle1"/>
    <dgm:cxn modelId="{6A86D4FE-3DF3-4E2B-A78A-C3E4CEBC999B}" type="presOf" srcId="{A3163D71-CAB9-4BA8-968B-0923A86CD7C4}" destId="{B8B99DB5-75C2-4441-9EBF-63813515AB33}" srcOrd="0" destOrd="0" presId="urn:microsoft.com/office/officeart/2005/8/layout/cycle1"/>
    <dgm:cxn modelId="{98006DD8-7571-40F6-A75B-249D7D763BCF}" type="presParOf" srcId="{B3614716-771A-4DFB-9E5F-72466B5FA34C}" destId="{732F776B-72C5-4FC2-A98C-8371C102DECC}" srcOrd="0" destOrd="0" presId="urn:microsoft.com/office/officeart/2005/8/layout/cycle1"/>
    <dgm:cxn modelId="{375FD6E0-A98A-4A3C-9564-061C43D4E36B}" type="presParOf" srcId="{B3614716-771A-4DFB-9E5F-72466B5FA34C}" destId="{E547FACB-FE20-42AF-B70E-E96F2C74F2D8}" srcOrd="1" destOrd="0" presId="urn:microsoft.com/office/officeart/2005/8/layout/cycle1"/>
    <dgm:cxn modelId="{04B8A6E6-99CE-426A-9C46-7DCD86A13821}" type="presParOf" srcId="{B3614716-771A-4DFB-9E5F-72466B5FA34C}" destId="{9BA4B3B8-88D2-4F6C-8F41-636F0FA78D42}" srcOrd="2" destOrd="0" presId="urn:microsoft.com/office/officeart/2005/8/layout/cycle1"/>
    <dgm:cxn modelId="{D3AD1453-2671-4B4C-9AE7-E3B57D3CA2D1}" type="presParOf" srcId="{B3614716-771A-4DFB-9E5F-72466B5FA34C}" destId="{5AA4883C-ADAD-4B6F-B930-8B59FE3CF1AD}" srcOrd="3" destOrd="0" presId="urn:microsoft.com/office/officeart/2005/8/layout/cycle1"/>
    <dgm:cxn modelId="{35D80A2E-0B29-4812-8CEA-600AFB7E548F}" type="presParOf" srcId="{B3614716-771A-4DFB-9E5F-72466B5FA34C}" destId="{8E24E684-94FF-4751-851C-AE3723FBD4FF}" srcOrd="4" destOrd="0" presId="urn:microsoft.com/office/officeart/2005/8/layout/cycle1"/>
    <dgm:cxn modelId="{914BE4BC-8E1E-40F1-B9F3-142E4F94E68E}" type="presParOf" srcId="{B3614716-771A-4DFB-9E5F-72466B5FA34C}" destId="{39AC03A5-8455-4960-ABB7-47567C019127}" srcOrd="5" destOrd="0" presId="urn:microsoft.com/office/officeart/2005/8/layout/cycle1"/>
    <dgm:cxn modelId="{F3C21137-4BEF-4061-9B93-F310BE14F408}" type="presParOf" srcId="{B3614716-771A-4DFB-9E5F-72466B5FA34C}" destId="{3E3F93E3-915D-488C-B88A-B2312CA15860}" srcOrd="6" destOrd="0" presId="urn:microsoft.com/office/officeart/2005/8/layout/cycle1"/>
    <dgm:cxn modelId="{D9538B50-9F73-4E82-AE0F-7FBE38FD2F4C}" type="presParOf" srcId="{B3614716-771A-4DFB-9E5F-72466B5FA34C}" destId="{DA06C4F5-D071-4DA8-992E-EBD2F52B61DD}" srcOrd="7" destOrd="0" presId="urn:microsoft.com/office/officeart/2005/8/layout/cycle1"/>
    <dgm:cxn modelId="{6EFDF84C-2657-4AF6-B051-BC7AE2713208}" type="presParOf" srcId="{B3614716-771A-4DFB-9E5F-72466B5FA34C}" destId="{E18709E0-D846-48A7-A96F-EA4722CA2097}" srcOrd="8" destOrd="0" presId="urn:microsoft.com/office/officeart/2005/8/layout/cycle1"/>
    <dgm:cxn modelId="{51A43EC1-2AE4-4CFB-9101-55C2B7CA5696}" type="presParOf" srcId="{B3614716-771A-4DFB-9E5F-72466B5FA34C}" destId="{4AFA98AA-60FD-4236-A26C-DCEF7956326A}" srcOrd="9" destOrd="0" presId="urn:microsoft.com/office/officeart/2005/8/layout/cycle1"/>
    <dgm:cxn modelId="{6F4D0325-A47D-48D8-A7C4-C579076FD603}" type="presParOf" srcId="{B3614716-771A-4DFB-9E5F-72466B5FA34C}" destId="{B8B99DB5-75C2-4441-9EBF-63813515AB33}" srcOrd="10" destOrd="0" presId="urn:microsoft.com/office/officeart/2005/8/layout/cycle1"/>
    <dgm:cxn modelId="{CF5918CA-88C4-4E44-9C6E-454C4B4155A2}" type="presParOf" srcId="{B3614716-771A-4DFB-9E5F-72466B5FA34C}" destId="{303EFBE6-B578-4CD8-936B-37593CCD9520}" srcOrd="11" destOrd="0" presId="urn:microsoft.com/office/officeart/2005/8/layout/cycle1"/>
    <dgm:cxn modelId="{C42BFB41-AAA0-4C08-8A60-9B56439B5BE6}" type="presParOf" srcId="{B3614716-771A-4DFB-9E5F-72466B5FA34C}" destId="{9C9629F8-8CFF-498A-A873-9A55E143CAEB}" srcOrd="12" destOrd="0" presId="urn:microsoft.com/office/officeart/2005/8/layout/cycle1"/>
    <dgm:cxn modelId="{5E611F43-0190-499F-B75F-3A4A4757B394}" type="presParOf" srcId="{B3614716-771A-4DFB-9E5F-72466B5FA34C}" destId="{309CBD72-A14B-486D-B4D2-B9EC7BC04CE3}" srcOrd="13" destOrd="0" presId="urn:microsoft.com/office/officeart/2005/8/layout/cycle1"/>
    <dgm:cxn modelId="{982EE024-5392-4852-83F2-CDAF9209A38E}" type="presParOf" srcId="{B3614716-771A-4DFB-9E5F-72466B5FA34C}" destId="{05593763-F89D-46DE-B119-99B9598CAD51}" srcOrd="14" destOrd="0" presId="urn:microsoft.com/office/officeart/2005/8/layout/cycle1"/>
    <dgm:cxn modelId="{F7B712E5-8DB1-4463-87A0-C830C3F0A4CE}" type="presParOf" srcId="{B3614716-771A-4DFB-9E5F-72466B5FA34C}" destId="{35FECC84-007B-4CE7-9898-B07AFACC8C31}" srcOrd="15" destOrd="0" presId="urn:microsoft.com/office/officeart/2005/8/layout/cycle1"/>
    <dgm:cxn modelId="{7C31009D-9436-493C-9D7D-E013FD9FE0ED}" type="presParOf" srcId="{B3614716-771A-4DFB-9E5F-72466B5FA34C}" destId="{43CC4754-C6EC-4577-808A-DFFAF97668AE}" srcOrd="16" destOrd="0" presId="urn:microsoft.com/office/officeart/2005/8/layout/cycle1"/>
    <dgm:cxn modelId="{4F14FE03-D491-49B9-813B-1181CD1475CE}" type="presParOf" srcId="{B3614716-771A-4DFB-9E5F-72466B5FA34C}" destId="{D830AD45-F427-4E57-84C3-C802D8AB4112}" srcOrd="17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7FACB-FE20-42AF-B70E-E96F2C74F2D8}">
      <dsp:nvSpPr>
        <dsp:cNvPr id="0" name=""/>
        <dsp:cNvSpPr/>
      </dsp:nvSpPr>
      <dsp:spPr>
        <a:xfrm>
          <a:off x="1165774" y="2274"/>
          <a:ext cx="200532" cy="2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 </a:t>
          </a:r>
          <a:endParaRPr lang="es-ES_tradnl" sz="1200" kern="1200" dirty="0"/>
        </a:p>
      </dsp:txBody>
      <dsp:txXfrm>
        <a:off x="1165774" y="2274"/>
        <a:ext cx="200532" cy="200532"/>
      </dsp:txXfrm>
    </dsp:sp>
    <dsp:sp modelId="{9BA4B3B8-88D2-4F6C-8F41-636F0FA78D42}">
      <dsp:nvSpPr>
        <dsp:cNvPr id="0" name=""/>
        <dsp:cNvSpPr/>
      </dsp:nvSpPr>
      <dsp:spPr>
        <a:xfrm>
          <a:off x="552647" y="244"/>
          <a:ext cx="979433" cy="979433"/>
        </a:xfrm>
        <a:prstGeom prst="circularArrow">
          <a:avLst>
            <a:gd name="adj1" fmla="val 3993"/>
            <a:gd name="adj2" fmla="val 250471"/>
            <a:gd name="adj3" fmla="val 20572418"/>
            <a:gd name="adj4" fmla="val 18983802"/>
            <a:gd name="adj5" fmla="val 46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24E684-94FF-4751-851C-AE3723FBD4FF}">
      <dsp:nvSpPr>
        <dsp:cNvPr id="0" name=""/>
        <dsp:cNvSpPr/>
      </dsp:nvSpPr>
      <dsp:spPr>
        <a:xfrm>
          <a:off x="1389451" y="389694"/>
          <a:ext cx="200532" cy="2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_tradnl" sz="1200" kern="1200" dirty="0"/>
        </a:p>
      </dsp:txBody>
      <dsp:txXfrm>
        <a:off x="1389451" y="389694"/>
        <a:ext cx="200532" cy="200532"/>
      </dsp:txXfrm>
    </dsp:sp>
    <dsp:sp modelId="{39AC03A5-8455-4960-ABB7-47567C019127}">
      <dsp:nvSpPr>
        <dsp:cNvPr id="0" name=""/>
        <dsp:cNvSpPr/>
      </dsp:nvSpPr>
      <dsp:spPr>
        <a:xfrm>
          <a:off x="552647" y="244"/>
          <a:ext cx="979433" cy="979433"/>
        </a:xfrm>
        <a:prstGeom prst="circularArrow">
          <a:avLst>
            <a:gd name="adj1" fmla="val 3993"/>
            <a:gd name="adj2" fmla="val 250471"/>
            <a:gd name="adj3" fmla="val 2365728"/>
            <a:gd name="adj4" fmla="val 777111"/>
            <a:gd name="adj5" fmla="val 46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06C4F5-D071-4DA8-992E-EBD2F52B61DD}">
      <dsp:nvSpPr>
        <dsp:cNvPr id="0" name=""/>
        <dsp:cNvSpPr/>
      </dsp:nvSpPr>
      <dsp:spPr>
        <a:xfrm>
          <a:off x="1165774" y="777114"/>
          <a:ext cx="200532" cy="2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_tradnl" sz="1200" kern="1200" dirty="0"/>
        </a:p>
      </dsp:txBody>
      <dsp:txXfrm>
        <a:off x="1165774" y="777114"/>
        <a:ext cx="200532" cy="200532"/>
      </dsp:txXfrm>
    </dsp:sp>
    <dsp:sp modelId="{E18709E0-D846-48A7-A96F-EA4722CA2097}">
      <dsp:nvSpPr>
        <dsp:cNvPr id="0" name=""/>
        <dsp:cNvSpPr/>
      </dsp:nvSpPr>
      <dsp:spPr>
        <a:xfrm>
          <a:off x="552647" y="244"/>
          <a:ext cx="979433" cy="979433"/>
        </a:xfrm>
        <a:prstGeom prst="circularArrow">
          <a:avLst>
            <a:gd name="adj1" fmla="val 3993"/>
            <a:gd name="adj2" fmla="val 250471"/>
            <a:gd name="adj3" fmla="val 6110354"/>
            <a:gd name="adj4" fmla="val 4439175"/>
            <a:gd name="adj5" fmla="val 46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99DB5-75C2-4441-9EBF-63813515AB33}">
      <dsp:nvSpPr>
        <dsp:cNvPr id="0" name=""/>
        <dsp:cNvSpPr/>
      </dsp:nvSpPr>
      <dsp:spPr>
        <a:xfrm>
          <a:off x="718420" y="777114"/>
          <a:ext cx="200532" cy="2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_tradnl" sz="1200" kern="1200" dirty="0"/>
        </a:p>
      </dsp:txBody>
      <dsp:txXfrm>
        <a:off x="718420" y="777114"/>
        <a:ext cx="200532" cy="200532"/>
      </dsp:txXfrm>
    </dsp:sp>
    <dsp:sp modelId="{303EFBE6-B578-4CD8-936B-37593CCD9520}">
      <dsp:nvSpPr>
        <dsp:cNvPr id="0" name=""/>
        <dsp:cNvSpPr/>
      </dsp:nvSpPr>
      <dsp:spPr>
        <a:xfrm>
          <a:off x="552647" y="244"/>
          <a:ext cx="979433" cy="979433"/>
        </a:xfrm>
        <a:prstGeom prst="circularArrow">
          <a:avLst>
            <a:gd name="adj1" fmla="val 3993"/>
            <a:gd name="adj2" fmla="val 250471"/>
            <a:gd name="adj3" fmla="val 9772418"/>
            <a:gd name="adj4" fmla="val 8183802"/>
            <a:gd name="adj5" fmla="val 46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CBD72-A14B-486D-B4D2-B9EC7BC04CE3}">
      <dsp:nvSpPr>
        <dsp:cNvPr id="0" name=""/>
        <dsp:cNvSpPr/>
      </dsp:nvSpPr>
      <dsp:spPr>
        <a:xfrm>
          <a:off x="494743" y="389694"/>
          <a:ext cx="200532" cy="2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  <a:endParaRPr lang="es-ES_tradnl" sz="1200" kern="1200" dirty="0"/>
        </a:p>
      </dsp:txBody>
      <dsp:txXfrm>
        <a:off x="494743" y="389694"/>
        <a:ext cx="200532" cy="200532"/>
      </dsp:txXfrm>
    </dsp:sp>
    <dsp:sp modelId="{05593763-F89D-46DE-B119-99B9598CAD51}">
      <dsp:nvSpPr>
        <dsp:cNvPr id="0" name=""/>
        <dsp:cNvSpPr/>
      </dsp:nvSpPr>
      <dsp:spPr>
        <a:xfrm>
          <a:off x="552647" y="244"/>
          <a:ext cx="979433" cy="979433"/>
        </a:xfrm>
        <a:prstGeom prst="circularArrow">
          <a:avLst>
            <a:gd name="adj1" fmla="val 3993"/>
            <a:gd name="adj2" fmla="val 250471"/>
            <a:gd name="adj3" fmla="val 13165728"/>
            <a:gd name="adj4" fmla="val 11577111"/>
            <a:gd name="adj5" fmla="val 46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C4754-C6EC-4577-808A-DFFAF97668AE}">
      <dsp:nvSpPr>
        <dsp:cNvPr id="0" name=""/>
        <dsp:cNvSpPr/>
      </dsp:nvSpPr>
      <dsp:spPr>
        <a:xfrm>
          <a:off x="718420" y="2274"/>
          <a:ext cx="200532" cy="200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200" kern="1200"/>
        </a:p>
      </dsp:txBody>
      <dsp:txXfrm>
        <a:off x="718420" y="2274"/>
        <a:ext cx="200532" cy="200532"/>
      </dsp:txXfrm>
    </dsp:sp>
    <dsp:sp modelId="{D830AD45-F427-4E57-84C3-C802D8AB4112}">
      <dsp:nvSpPr>
        <dsp:cNvPr id="0" name=""/>
        <dsp:cNvSpPr/>
      </dsp:nvSpPr>
      <dsp:spPr>
        <a:xfrm>
          <a:off x="552647" y="244"/>
          <a:ext cx="979433" cy="979433"/>
        </a:xfrm>
        <a:prstGeom prst="circularArrow">
          <a:avLst>
            <a:gd name="adj1" fmla="val 3993"/>
            <a:gd name="adj2" fmla="val 250471"/>
            <a:gd name="adj3" fmla="val 16910354"/>
            <a:gd name="adj4" fmla="val 15239175"/>
            <a:gd name="adj5" fmla="val 465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5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650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38C50-C749-44D7-8A69-8AE44CF0F2FF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38475" y="163513"/>
            <a:ext cx="781050" cy="4397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628650"/>
            <a:ext cx="5486400" cy="5127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239838"/>
            <a:ext cx="2971800" cy="650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1239838"/>
            <a:ext cx="2971800" cy="650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F6805-36A0-4582-A30F-FD7D1404B28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776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096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562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47887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7586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986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1411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700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6681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2783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080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353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Nos presentamos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7926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258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016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4454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8802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44726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2107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3828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26015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s-ES_trad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4972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257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2188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750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96975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9113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6627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61417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51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407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_trad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134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788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9326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456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F6805-36A0-4582-A30F-FD7D1404B28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15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C5DC-E535-4822-9A2C-EFABD6288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54FEA-2018-4A3F-9211-E657B325D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A1254-B27C-4650-A542-2FA3A20F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B1D2A-8202-493B-B95D-B5E60083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09695-2A55-4B26-9826-80493FBA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1740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1A714-EABB-43CA-BA36-86AEE512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B150E-BF3C-4E9C-ADA8-1291653A6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7ECC6-DD11-49C7-BADD-6EEDAE1CC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66118-E032-4648-944D-F6B187D17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48B3F-0887-4C03-B227-25B39F9A5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003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B9832-674F-4C03-95D2-663B7B8D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BC38C-F110-41BC-8A18-CFCE68672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97A4A-9FF6-4C5B-B25C-737D9DBF9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16C8F-C987-458B-830D-968467EA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489A3-27F8-4385-B06E-F4576AFF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75F86-744F-463B-9F78-DDF9709C1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103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E2DE2-97F0-490F-A629-AA3AF2F1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71796-DB8D-4013-A329-2F1F444C3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2EE55-07C6-45B7-8C9D-5E4470D86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739C2B-E6D1-470D-A30E-F6BC239A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2283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BA82F-3FF9-48F9-A64F-F38A36DA0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F4E40-EB98-4226-922C-80AD22AFB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CB2E8-1B66-4E65-AD44-A506E1F1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628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60014-1DD1-4333-8F89-7C33C79A3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4CC1B-F20C-43F2-990A-05E6CC619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06531-BFB7-4F8C-A39B-5533BC53B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7AD58-7D7F-42B7-ACEA-7A3EEE2B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707BE-BD9D-4827-9C01-283D5061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3BC10-0623-4982-A3FF-EC9D6E26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953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2CF0-371D-49D0-9103-E16F1B0A9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D8A42E-2238-4444-9980-632FD3BD4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A2F80-06AF-47E7-A7A9-1E6BB3D9F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64EB0-8DC0-4A70-800E-AD1285AB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110A7-5B99-4CB4-8E42-101A37E14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B67475-257E-49C2-8C95-7D95F6ED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8095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27F0-3252-4258-820A-4B91E08B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A4FD2-7D26-49A6-8FC9-213D158EFF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86B0A-6005-4269-AF4F-9FD9CFB92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8C0A7-2D8E-453E-9A75-083FF21F2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7A17E-A3FF-4751-A588-9009FB39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8351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F9C03-A5B5-4872-89A4-377AC9975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DFC214-F17D-4599-A577-E691BC88C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5BAE3-55B4-4C10-8051-708EDF61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C2BF-B83B-420A-8FD2-9B4C38EC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33DFC-7866-4EC7-BC4D-5CE8DB1A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039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11288" y="765782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02/10/2019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431"/>
            <a:ext cx="10515600" cy="606064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22577" y="777071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02/10/2019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431"/>
            <a:ext cx="10515600" cy="606064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CD5F4E5-751B-4245-AC02-9C8CE89AB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92480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59B5F6D-6166-49C1-941C-E57FE33623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48720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F032BF-EA18-4590-99D6-E0D316009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92480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9F55F95F-E91D-487C-ACC7-3D7939F61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748720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461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F488-7FE8-47C2-B9DC-2724C059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BCC2C-392E-40D7-8A49-D18FA6EA6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96E63-5FF7-48D9-96F8-36FD3011F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333690-3E3E-4E00-9D88-0A8DAF17B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84509D-76E2-4E67-9D58-ECCE1942E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663E57-EE52-4C57-8812-2989B6CD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58CE5-82C5-4087-A1BB-50C4609AC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B6948-22E4-4B9E-ABD4-486F9504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952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77C73-B479-4C98-9E0E-FA7ED634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EA4C47-C29D-4F22-9C06-065215E49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C9E80-52D8-45A2-A87C-73EC4AAF4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3BC36-68B0-4241-A7C6-A366324C6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1346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02/10/2019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D1C815-A7C8-4F3F-BE7C-B23256446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8" y="2287093"/>
            <a:ext cx="2435357" cy="1219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DC7B-1134-467F-9106-62366B463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2352"/>
            <a:ext cx="2435357" cy="12192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5F3544-FBC9-4C50-9A76-536AADDF04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7" y="2294281"/>
            <a:ext cx="2435357" cy="12192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F27D-2781-42F2-8FE3-7835A1C08A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2246629"/>
            <a:ext cx="2435357" cy="1219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54" y="3436190"/>
            <a:ext cx="2435357" cy="12192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9C937A-CB6A-4577-880A-A374D39552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8" y="4769409"/>
            <a:ext cx="2435357" cy="121920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DF2D33-366E-4332-BA07-56B1313BF4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3" y="3328992"/>
            <a:ext cx="2435357" cy="12192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5F33B7-BE62-46C4-B206-E134859C1E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3338168"/>
            <a:ext cx="2435357" cy="1219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6257BC-F1A9-4CC0-9026-53C1F0E2D9D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5" y="4769409"/>
            <a:ext cx="2435357" cy="121920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EE532A-5910-49B0-BF67-44F1BF8E92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7" y="1372037"/>
            <a:ext cx="2435357" cy="121920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F61162A-8FFA-45F7-88E5-D663A7D949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1" y="1348863"/>
            <a:ext cx="2435357" cy="12192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B42F50C-1631-4AEC-A156-9D8737E758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3496331"/>
            <a:ext cx="2435357" cy="121920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0376473-499D-4597-B9B5-578F3210587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9" y="1356537"/>
            <a:ext cx="2435357" cy="121920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60B0479-469D-4002-9186-41BA08242A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5" y="4721757"/>
            <a:ext cx="2435357" cy="121920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7BB04D5-BA71-4B26-971A-F1B09F09B2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83" y="4769409"/>
            <a:ext cx="2435357" cy="1219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62DFB5B-86D8-49C0-8460-0DCAB81037F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2262918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2569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A3CF2-56DC-47FE-B861-5AB4B66A8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613924-79B9-45DD-8281-E3203A83D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33D67-0ED6-4CE4-89B2-6C0F915C0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31B64-EC85-41D6-8CEF-3433E00D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78035-D2AD-4E09-B86D-A51216A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120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76" r:id="rId4"/>
    <p:sldLayoutId id="2147483669" r:id="rId5"/>
    <p:sldLayoutId id="2147483663" r:id="rId6"/>
    <p:sldLayoutId id="2147483662" r:id="rId7"/>
    <p:sldLayoutId id="214748366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C99E61-C88D-4800-98F6-33362906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B92AB-E4B3-42FB-9A1F-1AB18D440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58593-E61D-4EA9-A75C-E408D614D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A62FE-861E-4D05-BEEB-E895BDB07881}" type="datetimeFigureOut">
              <a:rPr lang="es-ES" smtClean="0"/>
              <a:t>02/10/2019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110B2-1A57-4F52-9EE1-EFB5C48A9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74097-6805-4AE0-BC66-02B5152F3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25972-4ECD-4515-978A-E4B61CE9212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20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7.png"/><Relationship Id="rId9" Type="http://schemas.microsoft.com/office/2007/relationships/diagramDrawing" Target="../diagrams/drawin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fo@netcoreconf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2019</a:t>
            </a:r>
            <a:endParaRPr lang="es-E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0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Anna Almuni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Bussiness</a:t>
            </a:r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Unit</a:t>
            </a:r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Lead - ERNI</a:t>
            </a:r>
            <a:endParaRPr lang="es-E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587222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s-ES" sz="16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annalmunim</a:t>
            </a:r>
            <a:endParaRPr lang="es-ES" sz="1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 : PERSONAS</a:t>
            </a:r>
            <a:endParaRPr lang="es-ES_trad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DA2E60-E6BD-434C-B35E-B8B764ECD9EF}"/>
              </a:ext>
            </a:extLst>
          </p:cNvPr>
          <p:cNvGrpSpPr/>
          <p:nvPr/>
        </p:nvGrpSpPr>
        <p:grpSpPr>
          <a:xfrm>
            <a:off x="8616058" y="81431"/>
            <a:ext cx="2967596" cy="1649690"/>
            <a:chOff x="6080290" y="838986"/>
            <a:chExt cx="3304174" cy="1836794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E6B0D2E-24A5-49E9-9EE9-917D55AD773C}"/>
                </a:ext>
              </a:extLst>
            </p:cNvPr>
            <p:cNvSpPr/>
            <p:nvPr/>
          </p:nvSpPr>
          <p:spPr>
            <a:xfrm flipH="1">
              <a:off x="6080290" y="838986"/>
              <a:ext cx="1836794" cy="1836794"/>
            </a:xfrm>
            <a:prstGeom prst="flowChartConnector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NEGOCIO</a:t>
              </a:r>
            </a:p>
            <a:p>
              <a:pPr algn="ctr"/>
              <a:endParaRPr lang="en-US" b="1" dirty="0"/>
            </a:p>
            <a:p>
              <a:pPr algn="ctr"/>
              <a:endParaRPr lang="es-ES_tradnl" b="1" dirty="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D34C66F2-C1EE-42A8-82EB-D6E7310BB159}"/>
                </a:ext>
              </a:extLst>
            </p:cNvPr>
            <p:cNvSpPr/>
            <p:nvPr/>
          </p:nvSpPr>
          <p:spPr>
            <a:xfrm flipH="1">
              <a:off x="7547670" y="838986"/>
              <a:ext cx="1836794" cy="1836794"/>
            </a:xfrm>
            <a:prstGeom prst="flowChartConnector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EQUIPO</a:t>
              </a:r>
            </a:p>
            <a:p>
              <a:pPr algn="ctr"/>
              <a:endParaRPr lang="en-US" b="1" dirty="0"/>
            </a:p>
            <a:p>
              <a:pPr algn="ctr"/>
              <a:endParaRPr lang="es-ES_tradnl" b="1" dirty="0"/>
            </a:p>
          </p:txBody>
        </p:sp>
      </p:grpSp>
      <p:pic>
        <p:nvPicPr>
          <p:cNvPr id="20" name="Picture 19" descr="Resultat d'imatges de conflicto de comunicación 6 9">
            <a:extLst>
              <a:ext uri="{FF2B5EF4-FFF2-40B4-BE49-F238E27FC236}">
                <a16:creationId xmlns:a16="http://schemas.microsoft.com/office/drawing/2014/main" id="{1AC60D3E-5662-4E2B-9FCC-8FD30A5250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947" y="1506854"/>
            <a:ext cx="5467173" cy="462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468C77-EFFB-43B3-92DE-A48C8E3E7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964" y="2855669"/>
            <a:ext cx="1119236" cy="1747083"/>
          </a:xfrm>
          <a:prstGeom prst="rect">
            <a:avLst/>
          </a:prstGeom>
        </p:spPr>
      </p:pic>
      <p:pic>
        <p:nvPicPr>
          <p:cNvPr id="22" name="Picture 4" descr="Icono usuario, amarillo">
            <a:extLst>
              <a:ext uri="{FF2B5EF4-FFF2-40B4-BE49-F238E27FC236}">
                <a16:creationId xmlns:a16="http://schemas.microsoft.com/office/drawing/2014/main" id="{67F6411A-7154-4A00-AB40-965662E8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5" y="2970745"/>
            <a:ext cx="1516930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302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 : PERSONAS</a:t>
            </a:r>
            <a:endParaRPr lang="es-ES_trad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DA2E60-E6BD-434C-B35E-B8B764ECD9EF}"/>
              </a:ext>
            </a:extLst>
          </p:cNvPr>
          <p:cNvGrpSpPr/>
          <p:nvPr/>
        </p:nvGrpSpPr>
        <p:grpSpPr>
          <a:xfrm>
            <a:off x="8616058" y="81431"/>
            <a:ext cx="2967596" cy="1649690"/>
            <a:chOff x="6080290" y="838986"/>
            <a:chExt cx="3304174" cy="1836794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E6B0D2E-24A5-49E9-9EE9-917D55AD773C}"/>
                </a:ext>
              </a:extLst>
            </p:cNvPr>
            <p:cNvSpPr/>
            <p:nvPr/>
          </p:nvSpPr>
          <p:spPr>
            <a:xfrm flipH="1">
              <a:off x="6080290" y="838986"/>
              <a:ext cx="1836794" cy="1836794"/>
            </a:xfrm>
            <a:prstGeom prst="flowChartConnector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NEGOCIO</a:t>
              </a:r>
            </a:p>
            <a:p>
              <a:pPr algn="ctr"/>
              <a:endParaRPr lang="en-US" b="1" dirty="0"/>
            </a:p>
            <a:p>
              <a:pPr algn="ctr"/>
              <a:endParaRPr lang="es-ES_tradnl" b="1" dirty="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D34C66F2-C1EE-42A8-82EB-D6E7310BB159}"/>
                </a:ext>
              </a:extLst>
            </p:cNvPr>
            <p:cNvSpPr/>
            <p:nvPr/>
          </p:nvSpPr>
          <p:spPr>
            <a:xfrm flipH="1">
              <a:off x="7547670" y="838986"/>
              <a:ext cx="1836794" cy="1836794"/>
            </a:xfrm>
            <a:prstGeom prst="flowChartConnector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EQUIPO</a:t>
              </a:r>
            </a:p>
            <a:p>
              <a:pPr algn="ctr"/>
              <a:endParaRPr lang="en-US" b="1" dirty="0"/>
            </a:p>
            <a:p>
              <a:pPr algn="ctr"/>
              <a:endParaRPr lang="es-ES_tradnl" b="1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C7468C77-EFFB-43B3-92DE-A48C8E3E7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561" y="1958896"/>
            <a:ext cx="1119236" cy="1747083"/>
          </a:xfrm>
          <a:prstGeom prst="rect">
            <a:avLst/>
          </a:prstGeom>
        </p:spPr>
      </p:pic>
      <p:pic>
        <p:nvPicPr>
          <p:cNvPr id="22" name="Picture 4" descr="Icono usuario, amarillo">
            <a:extLst>
              <a:ext uri="{FF2B5EF4-FFF2-40B4-BE49-F238E27FC236}">
                <a16:creationId xmlns:a16="http://schemas.microsoft.com/office/drawing/2014/main" id="{67F6411A-7154-4A00-AB40-965662E8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5" y="2970745"/>
            <a:ext cx="1516930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exágono 4">
            <a:extLst>
              <a:ext uri="{FF2B5EF4-FFF2-40B4-BE49-F238E27FC236}">
                <a16:creationId xmlns:a16="http://schemas.microsoft.com/office/drawing/2014/main" id="{8E622F75-CFE5-4C26-8581-29652CD0EFBC}"/>
              </a:ext>
            </a:extLst>
          </p:cNvPr>
          <p:cNvSpPr/>
          <p:nvPr/>
        </p:nvSpPr>
        <p:spPr>
          <a:xfrm>
            <a:off x="7110046" y="1666256"/>
            <a:ext cx="2678559" cy="1304489"/>
          </a:xfrm>
          <a:prstGeom prst="wedgeEllipseCallout">
            <a:avLst>
              <a:gd name="adj1" fmla="val 48018"/>
              <a:gd name="adj2" fmla="val 51276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El BE no va</a:t>
            </a:r>
          </a:p>
        </p:txBody>
      </p:sp>
      <p:sp>
        <p:nvSpPr>
          <p:cNvPr id="10" name="Hexágono 4">
            <a:extLst>
              <a:ext uri="{FF2B5EF4-FFF2-40B4-BE49-F238E27FC236}">
                <a16:creationId xmlns:a16="http://schemas.microsoft.com/office/drawing/2014/main" id="{02D98311-26D0-47EF-961A-E0CBDC70BB84}"/>
              </a:ext>
            </a:extLst>
          </p:cNvPr>
          <p:cNvSpPr/>
          <p:nvPr/>
        </p:nvSpPr>
        <p:spPr>
          <a:xfrm>
            <a:off x="6662799" y="3980217"/>
            <a:ext cx="4628579" cy="1747083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La pagina no funciona</a:t>
            </a:r>
          </a:p>
        </p:txBody>
      </p:sp>
      <p:sp>
        <p:nvSpPr>
          <p:cNvPr id="11" name="Hexágono 4">
            <a:extLst>
              <a:ext uri="{FF2B5EF4-FFF2-40B4-BE49-F238E27FC236}">
                <a16:creationId xmlns:a16="http://schemas.microsoft.com/office/drawing/2014/main" id="{F7EF02F8-33AE-4C3B-B61F-55A426C94AB8}"/>
              </a:ext>
            </a:extLst>
          </p:cNvPr>
          <p:cNvSpPr/>
          <p:nvPr/>
        </p:nvSpPr>
        <p:spPr>
          <a:xfrm>
            <a:off x="1811463" y="3794887"/>
            <a:ext cx="4284537" cy="1932413"/>
          </a:xfrm>
          <a:prstGeom prst="wedgeEllipseCallout">
            <a:avLst>
              <a:gd name="adj1" fmla="val 11869"/>
              <a:gd name="adj2" fmla="val 68912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chemeClr val="bg1"/>
                </a:solidFill>
              </a:rPr>
              <a:t>A mi me va</a:t>
            </a:r>
          </a:p>
        </p:txBody>
      </p:sp>
      <p:sp>
        <p:nvSpPr>
          <p:cNvPr id="12" name="Hexágono 4">
            <a:extLst>
              <a:ext uri="{FF2B5EF4-FFF2-40B4-BE49-F238E27FC236}">
                <a16:creationId xmlns:a16="http://schemas.microsoft.com/office/drawing/2014/main" id="{2A996FCD-15B0-42B5-ACE5-0A37C6A031C8}"/>
              </a:ext>
            </a:extLst>
          </p:cNvPr>
          <p:cNvSpPr/>
          <p:nvPr/>
        </p:nvSpPr>
        <p:spPr>
          <a:xfrm>
            <a:off x="1276609" y="1157745"/>
            <a:ext cx="4445013" cy="1932413"/>
          </a:xfrm>
          <a:prstGeom prst="wedgeEllipseCallout">
            <a:avLst>
              <a:gd name="adj1" fmla="val -37949"/>
              <a:gd name="adj2" fmla="val 59266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Yo ya dije que…</a:t>
            </a:r>
          </a:p>
          <a:p>
            <a:pPr algn="ctr"/>
            <a:r>
              <a:rPr lang="es-ES" sz="3200" dirty="0">
                <a:solidFill>
                  <a:schemeClr val="bg1"/>
                </a:solidFill>
              </a:rPr>
              <a:t>Ya se dijo que ….</a:t>
            </a:r>
          </a:p>
        </p:txBody>
      </p:sp>
    </p:spTree>
    <p:extLst>
      <p:ext uri="{BB962C8B-B14F-4D97-AF65-F5344CB8AC3E}">
        <p14:creationId xmlns:p14="http://schemas.microsoft.com/office/powerpoint/2010/main" val="370000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 : EQUIPO</a:t>
            </a:r>
            <a:endParaRPr lang="es-ES_tradnl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34C66F2-C1EE-42A8-82EB-D6E7310BB159}"/>
              </a:ext>
            </a:extLst>
          </p:cNvPr>
          <p:cNvSpPr/>
          <p:nvPr/>
        </p:nvSpPr>
        <p:spPr>
          <a:xfrm flipH="1">
            <a:off x="9933964" y="81431"/>
            <a:ext cx="1649690" cy="1649690"/>
          </a:xfrm>
          <a:prstGeom prst="flowChart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EQUIPO</a:t>
            </a:r>
          </a:p>
          <a:p>
            <a:pPr algn="ctr"/>
            <a:endParaRPr lang="en-US" b="1" dirty="0"/>
          </a:p>
          <a:p>
            <a:pPr algn="ctr"/>
            <a:endParaRPr lang="es-ES_tradnl" b="1" dirty="0"/>
          </a:p>
        </p:txBody>
      </p:sp>
      <p:pic>
        <p:nvPicPr>
          <p:cNvPr id="1026" name="Picture 2" descr="Resultat d'imatges de team">
            <a:extLst>
              <a:ext uri="{FF2B5EF4-FFF2-40B4-BE49-F238E27FC236}">
                <a16:creationId xmlns:a16="http://schemas.microsoft.com/office/drawing/2014/main" id="{26FFE99C-8F9E-44F1-B784-B4A159C10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555" y="1621540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29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t d'imatges de GUARDERIA PNG">
            <a:extLst>
              <a:ext uri="{FF2B5EF4-FFF2-40B4-BE49-F238E27FC236}">
                <a16:creationId xmlns:a16="http://schemas.microsoft.com/office/drawing/2014/main" id="{817D29AA-B125-4B6F-B80C-E094E74D5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24" y="1241612"/>
            <a:ext cx="9093798" cy="45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 : </a:t>
            </a:r>
            <a:r>
              <a:rPr lang="en-US" strike="sngStrike" dirty="0"/>
              <a:t>EQUIPO</a:t>
            </a:r>
            <a:endParaRPr lang="es-ES_tradnl" strike="sngStrike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34C66F2-C1EE-42A8-82EB-D6E7310BB159}"/>
              </a:ext>
            </a:extLst>
          </p:cNvPr>
          <p:cNvSpPr/>
          <p:nvPr/>
        </p:nvSpPr>
        <p:spPr>
          <a:xfrm flipH="1">
            <a:off x="9933964" y="81431"/>
            <a:ext cx="1649690" cy="1649690"/>
          </a:xfrm>
          <a:prstGeom prst="flowChart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EQUIPO</a:t>
            </a:r>
          </a:p>
          <a:p>
            <a:pPr algn="ctr"/>
            <a:endParaRPr lang="en-US" b="1" dirty="0"/>
          </a:p>
          <a:p>
            <a:pPr algn="ctr"/>
            <a:endParaRPr lang="es-ES_tradnl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E93CC7-AE3F-478A-9250-4F1FB92B0CB2}"/>
              </a:ext>
            </a:extLst>
          </p:cNvPr>
          <p:cNvSpPr/>
          <p:nvPr/>
        </p:nvSpPr>
        <p:spPr>
          <a:xfrm>
            <a:off x="2249800" y="5591412"/>
            <a:ext cx="7477246" cy="751216"/>
          </a:xfrm>
          <a:prstGeom prst="round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</a:t>
            </a:r>
            <a:r>
              <a:rPr lang="es-ES_tradnl" sz="2800" dirty="0">
                <a:solidFill>
                  <a:schemeClr val="bg1"/>
                </a:solidFill>
              </a:rPr>
              <a:t>ESTIONAR EL PATIO </a:t>
            </a:r>
          </a:p>
        </p:txBody>
      </p:sp>
    </p:spTree>
    <p:extLst>
      <p:ext uri="{BB962C8B-B14F-4D97-AF65-F5344CB8AC3E}">
        <p14:creationId xmlns:p14="http://schemas.microsoft.com/office/powerpoint/2010/main" val="58335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t d'imatges de GUARDERIA PNG">
            <a:extLst>
              <a:ext uri="{FF2B5EF4-FFF2-40B4-BE49-F238E27FC236}">
                <a16:creationId xmlns:a16="http://schemas.microsoft.com/office/drawing/2014/main" id="{817D29AA-B125-4B6F-B80C-E094E74D5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524" y="1241612"/>
            <a:ext cx="9093798" cy="454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 : </a:t>
            </a:r>
            <a:r>
              <a:rPr lang="en-US" strike="sngStrike" dirty="0"/>
              <a:t>EQUIPO</a:t>
            </a:r>
            <a:endParaRPr lang="es-ES_tradnl" strike="sngStrike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34C66F2-C1EE-42A8-82EB-D6E7310BB159}"/>
              </a:ext>
            </a:extLst>
          </p:cNvPr>
          <p:cNvSpPr/>
          <p:nvPr/>
        </p:nvSpPr>
        <p:spPr>
          <a:xfrm flipH="1">
            <a:off x="9933964" y="81431"/>
            <a:ext cx="1649690" cy="1649690"/>
          </a:xfrm>
          <a:prstGeom prst="flowChart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EQUIPO</a:t>
            </a:r>
          </a:p>
          <a:p>
            <a:pPr algn="ctr"/>
            <a:endParaRPr lang="en-US" b="1" dirty="0"/>
          </a:p>
          <a:p>
            <a:pPr algn="ctr"/>
            <a:endParaRPr lang="es-ES_tradnl" b="1" dirty="0"/>
          </a:p>
        </p:txBody>
      </p:sp>
      <p:sp>
        <p:nvSpPr>
          <p:cNvPr id="7" name="Hexágono 4">
            <a:extLst>
              <a:ext uri="{FF2B5EF4-FFF2-40B4-BE49-F238E27FC236}">
                <a16:creationId xmlns:a16="http://schemas.microsoft.com/office/drawing/2014/main" id="{BB6B5892-31D6-4126-82B0-218BA4206CD0}"/>
              </a:ext>
            </a:extLst>
          </p:cNvPr>
          <p:cNvSpPr/>
          <p:nvPr/>
        </p:nvSpPr>
        <p:spPr>
          <a:xfrm>
            <a:off x="5988423" y="1069489"/>
            <a:ext cx="4985852" cy="1932413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Mama quiero ser… manager</a:t>
            </a:r>
          </a:p>
        </p:txBody>
      </p:sp>
    </p:spTree>
    <p:extLst>
      <p:ext uri="{BB962C8B-B14F-4D97-AF65-F5344CB8AC3E}">
        <p14:creationId xmlns:p14="http://schemas.microsoft.com/office/powerpoint/2010/main" val="1085521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 : EQUIPO</a:t>
            </a:r>
            <a:endParaRPr lang="es-ES_tradnl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34C66F2-C1EE-42A8-82EB-D6E7310BB159}"/>
              </a:ext>
            </a:extLst>
          </p:cNvPr>
          <p:cNvSpPr/>
          <p:nvPr/>
        </p:nvSpPr>
        <p:spPr>
          <a:xfrm flipH="1">
            <a:off x="9933964" y="81431"/>
            <a:ext cx="1649690" cy="1649690"/>
          </a:xfrm>
          <a:prstGeom prst="flowChart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EQUIPO</a:t>
            </a:r>
          </a:p>
          <a:p>
            <a:pPr algn="ctr"/>
            <a:endParaRPr lang="en-US" b="1" dirty="0"/>
          </a:p>
          <a:p>
            <a:pPr algn="ctr"/>
            <a:endParaRPr lang="es-ES_tradnl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024693-E6A8-4AEE-A6EA-B245E709812C}"/>
              </a:ext>
            </a:extLst>
          </p:cNvPr>
          <p:cNvSpPr/>
          <p:nvPr/>
        </p:nvSpPr>
        <p:spPr>
          <a:xfrm>
            <a:off x="2034647" y="1731121"/>
            <a:ext cx="7477246" cy="751216"/>
          </a:xfrm>
          <a:prstGeom prst="round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PATRON DE COMUNICACION PROACTIVA</a:t>
            </a:r>
            <a:endParaRPr lang="es-ES_tradnl" sz="28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9BFC37-6760-45A9-9259-4282C3725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968673"/>
              </p:ext>
            </p:extLst>
          </p:nvPr>
        </p:nvGraphicFramePr>
        <p:xfrm>
          <a:off x="2526851" y="3054075"/>
          <a:ext cx="7628368" cy="238929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907092">
                  <a:extLst>
                    <a:ext uri="{9D8B030D-6E8A-4147-A177-3AD203B41FA5}">
                      <a16:colId xmlns:a16="http://schemas.microsoft.com/office/drawing/2014/main" val="1826823673"/>
                    </a:ext>
                  </a:extLst>
                </a:gridCol>
                <a:gridCol w="1907092">
                  <a:extLst>
                    <a:ext uri="{9D8B030D-6E8A-4147-A177-3AD203B41FA5}">
                      <a16:colId xmlns:a16="http://schemas.microsoft.com/office/drawing/2014/main" val="1995131666"/>
                    </a:ext>
                  </a:extLst>
                </a:gridCol>
                <a:gridCol w="1907092">
                  <a:extLst>
                    <a:ext uri="{9D8B030D-6E8A-4147-A177-3AD203B41FA5}">
                      <a16:colId xmlns:a16="http://schemas.microsoft.com/office/drawing/2014/main" val="3623289746"/>
                    </a:ext>
                  </a:extLst>
                </a:gridCol>
                <a:gridCol w="1907092">
                  <a:extLst>
                    <a:ext uri="{9D8B030D-6E8A-4147-A177-3AD203B41FA5}">
                      <a16:colId xmlns:a16="http://schemas.microsoft.com/office/drawing/2014/main" val="1807083184"/>
                    </a:ext>
                  </a:extLst>
                </a:gridCol>
              </a:tblGrid>
              <a:tr h="796431"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INDIVIDUALES</a:t>
                      </a:r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EQUIPO</a:t>
                      </a:r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6076446"/>
                  </a:ext>
                </a:extLst>
              </a:tr>
              <a:tr h="796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TACTICAS</a:t>
                      </a:r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30MIN/WEEK</a:t>
                      </a:r>
                      <a:endParaRPr lang="es-ES_trad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842254"/>
                  </a:ext>
                </a:extLst>
              </a:tr>
              <a:tr h="7964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ESTRATEGICAS</a:t>
                      </a:r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60MIN/15DAYS</a:t>
                      </a:r>
                      <a:endParaRPr lang="es-ES_tradn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500501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35B72BCC-9DA8-4553-82C8-E323307A4E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7824" r="63020" b="12765"/>
          <a:stretch/>
        </p:blipFill>
        <p:spPr>
          <a:xfrm>
            <a:off x="5163668" y="3908514"/>
            <a:ext cx="609602" cy="615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2AA6EE-431D-4492-9693-D3537F1647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7824" r="63020" b="12765"/>
          <a:stretch/>
        </p:blipFill>
        <p:spPr>
          <a:xfrm>
            <a:off x="6845450" y="3908513"/>
            <a:ext cx="609602" cy="615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03EF4-5B19-4A08-B272-69E99F283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7824" r="63020" b="12765"/>
          <a:stretch/>
        </p:blipFill>
        <p:spPr>
          <a:xfrm>
            <a:off x="6845450" y="4718921"/>
            <a:ext cx="609602" cy="615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B3CC3D-CD99-4814-A928-89BCC377A8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t="17824" r="63020" b="12765"/>
          <a:stretch/>
        </p:blipFill>
        <p:spPr>
          <a:xfrm>
            <a:off x="5163668" y="4718920"/>
            <a:ext cx="609602" cy="61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17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 : PROYECTO </a:t>
            </a:r>
            <a:endParaRPr lang="es-ES_tradnl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E6B0D2E-24A5-49E9-9EE9-917D55AD773C}"/>
              </a:ext>
            </a:extLst>
          </p:cNvPr>
          <p:cNvSpPr/>
          <p:nvPr/>
        </p:nvSpPr>
        <p:spPr>
          <a:xfrm>
            <a:off x="1998484" y="838986"/>
            <a:ext cx="4081806" cy="4081806"/>
          </a:xfrm>
          <a:prstGeom prst="flowChartConnec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NEGOCIO</a:t>
            </a:r>
          </a:p>
          <a:p>
            <a:pPr algn="ctr"/>
            <a:endParaRPr lang="en-US" sz="4000" dirty="0"/>
          </a:p>
          <a:p>
            <a:pPr algn="ctr"/>
            <a:endParaRPr lang="es-ES_tradnl" sz="4000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34C66F2-C1EE-42A8-82EB-D6E7310BB159}"/>
              </a:ext>
            </a:extLst>
          </p:cNvPr>
          <p:cNvSpPr/>
          <p:nvPr/>
        </p:nvSpPr>
        <p:spPr>
          <a:xfrm>
            <a:off x="5421985" y="838986"/>
            <a:ext cx="4081806" cy="4081806"/>
          </a:xfrm>
          <a:prstGeom prst="flowChart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EQUIPO</a:t>
            </a:r>
          </a:p>
          <a:p>
            <a:pPr algn="ctr"/>
            <a:endParaRPr lang="en-US" sz="4000" dirty="0"/>
          </a:p>
          <a:p>
            <a:pPr algn="ctr"/>
            <a:endParaRPr lang="es-ES_tradnl" sz="4000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AE557D7-1AAB-4884-B88C-D39DAAD90372}"/>
              </a:ext>
            </a:extLst>
          </p:cNvPr>
          <p:cNvSpPr/>
          <p:nvPr/>
        </p:nvSpPr>
        <p:spPr>
          <a:xfrm>
            <a:off x="3720866" y="2289917"/>
            <a:ext cx="4081806" cy="4081806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PROYECTO</a:t>
            </a:r>
            <a:endParaRPr lang="es-ES_tradn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F303B-F446-4E8B-84C9-F57E0ADF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07" y="971746"/>
            <a:ext cx="1119236" cy="1747083"/>
          </a:xfrm>
          <a:prstGeom prst="rect">
            <a:avLst/>
          </a:prstGeom>
        </p:spPr>
      </p:pic>
      <p:pic>
        <p:nvPicPr>
          <p:cNvPr id="8" name="Picture 4" descr="Icono usuario, amarillo">
            <a:extLst>
              <a:ext uri="{FF2B5EF4-FFF2-40B4-BE49-F238E27FC236}">
                <a16:creationId xmlns:a16="http://schemas.microsoft.com/office/drawing/2014/main" id="{D25BCB46-F114-46AB-BB21-1260055D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99" y="971746"/>
            <a:ext cx="1516930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7F179-6775-4746-A413-257898607CB5}"/>
              </a:ext>
            </a:extLst>
          </p:cNvPr>
          <p:cNvGrpSpPr/>
          <p:nvPr/>
        </p:nvGrpSpPr>
        <p:grpSpPr>
          <a:xfrm>
            <a:off x="3337701" y="2936742"/>
            <a:ext cx="5111817" cy="3276833"/>
            <a:chOff x="4676930" y="2825309"/>
            <a:chExt cx="2214670" cy="209435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25285D-60DA-413C-96E9-F5F73C1DC315}"/>
                </a:ext>
              </a:extLst>
            </p:cNvPr>
            <p:cNvSpPr/>
            <p:nvPr/>
          </p:nvSpPr>
          <p:spPr>
            <a:xfrm>
              <a:off x="6004220" y="2936448"/>
              <a:ext cx="887380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Requirements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8A1DFCA4-2EC5-429B-B7DA-33A37D7529FA}"/>
                </a:ext>
              </a:extLst>
            </p:cNvPr>
            <p:cNvSpPr/>
            <p:nvPr/>
          </p:nvSpPr>
          <p:spPr>
            <a:xfrm>
              <a:off x="4676930" y="2972673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21293028"/>
                <a:gd name="adj4" fmla="val 19766426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285EE5-88AF-4DD4-96AD-3C5243FC7BCF}"/>
                </a:ext>
              </a:extLst>
            </p:cNvPr>
            <p:cNvSpPr/>
            <p:nvPr/>
          </p:nvSpPr>
          <p:spPr>
            <a:xfrm>
              <a:off x="6088906" y="3856423"/>
              <a:ext cx="708902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Design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42BAFA18-6A4C-42E0-850B-9B3E2214C396}"/>
                </a:ext>
              </a:extLst>
            </p:cNvPr>
            <p:cNvSpPr/>
            <p:nvPr/>
          </p:nvSpPr>
          <p:spPr>
            <a:xfrm>
              <a:off x="5004165" y="2826085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4014477"/>
                <a:gd name="adj4" fmla="val 2253636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663483-A1D1-409F-A27E-416FA5D0E91E}"/>
                </a:ext>
              </a:extLst>
            </p:cNvPr>
            <p:cNvSpPr/>
            <p:nvPr/>
          </p:nvSpPr>
          <p:spPr>
            <a:xfrm>
              <a:off x="5520562" y="4424998"/>
              <a:ext cx="494669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Planning 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11E72398-EEFA-45A9-A875-23F5393364FB}"/>
                </a:ext>
              </a:extLst>
            </p:cNvPr>
            <p:cNvSpPr/>
            <p:nvPr/>
          </p:nvSpPr>
          <p:spPr>
            <a:xfrm>
              <a:off x="4704798" y="2825309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8210399"/>
                <a:gd name="adj4" fmla="val 6449558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0E2FD4A-7459-4D1F-9089-649BB3C28BF6}"/>
                </a:ext>
              </a:extLst>
            </p:cNvPr>
            <p:cNvSpPr/>
            <p:nvPr/>
          </p:nvSpPr>
          <p:spPr>
            <a:xfrm>
              <a:off x="4737983" y="3856423"/>
              <a:ext cx="1007211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Development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Arrow: Circular 16">
              <a:extLst>
                <a:ext uri="{FF2B5EF4-FFF2-40B4-BE49-F238E27FC236}">
                  <a16:creationId xmlns:a16="http://schemas.microsoft.com/office/drawing/2014/main" id="{FDF37EAB-0652-4A02-B6A9-9F2057229893}"/>
                </a:ext>
              </a:extLst>
            </p:cNvPr>
            <p:cNvSpPr/>
            <p:nvPr/>
          </p:nvSpPr>
          <p:spPr>
            <a:xfrm>
              <a:off x="4840547" y="2922133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12297609"/>
                <a:gd name="adj4" fmla="val 10771006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EDB46A-8077-49F3-A222-10D4E7A314C3}"/>
                </a:ext>
              </a:extLst>
            </p:cNvPr>
            <p:cNvSpPr/>
            <p:nvPr/>
          </p:nvSpPr>
          <p:spPr>
            <a:xfrm>
              <a:off x="5036902" y="2936448"/>
              <a:ext cx="494669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Deploy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" name="Arrow: Circular 18">
              <a:extLst>
                <a:ext uri="{FF2B5EF4-FFF2-40B4-BE49-F238E27FC236}">
                  <a16:creationId xmlns:a16="http://schemas.microsoft.com/office/drawing/2014/main" id="{6F305DC3-2D91-4844-990C-37B27AAC9966}"/>
                </a:ext>
              </a:extLst>
            </p:cNvPr>
            <p:cNvSpPr/>
            <p:nvPr/>
          </p:nvSpPr>
          <p:spPr>
            <a:xfrm>
              <a:off x="4840547" y="2922133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16865466"/>
                <a:gd name="adj4" fmla="val 15198568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87284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</a:t>
            </a:r>
            <a:endParaRPr lang="es-ES_tradnl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E6B0D2E-24A5-49E9-9EE9-917D55AD773C}"/>
              </a:ext>
            </a:extLst>
          </p:cNvPr>
          <p:cNvSpPr/>
          <p:nvPr/>
        </p:nvSpPr>
        <p:spPr>
          <a:xfrm>
            <a:off x="1960775" y="782425"/>
            <a:ext cx="4081806" cy="4081806"/>
          </a:xfrm>
          <a:prstGeom prst="flowChartConnec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NEGOCIO</a:t>
            </a:r>
          </a:p>
          <a:p>
            <a:pPr algn="ctr"/>
            <a:endParaRPr lang="en-US" sz="4000" dirty="0"/>
          </a:p>
          <a:p>
            <a:pPr algn="ctr"/>
            <a:endParaRPr lang="es-ES_tradnl" sz="4000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34C66F2-C1EE-42A8-82EB-D6E7310BB159}"/>
              </a:ext>
            </a:extLst>
          </p:cNvPr>
          <p:cNvSpPr/>
          <p:nvPr/>
        </p:nvSpPr>
        <p:spPr>
          <a:xfrm>
            <a:off x="5384276" y="782425"/>
            <a:ext cx="4081806" cy="4081806"/>
          </a:xfrm>
          <a:prstGeom prst="flowChart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EQUIPO</a:t>
            </a:r>
          </a:p>
          <a:p>
            <a:pPr algn="ctr"/>
            <a:endParaRPr lang="en-US" sz="4000" dirty="0"/>
          </a:p>
          <a:p>
            <a:pPr algn="ctr"/>
            <a:endParaRPr lang="es-ES_tradnl" sz="4000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AE557D7-1AAB-4884-B88C-D39DAAD90372}"/>
              </a:ext>
            </a:extLst>
          </p:cNvPr>
          <p:cNvSpPr/>
          <p:nvPr/>
        </p:nvSpPr>
        <p:spPr>
          <a:xfrm>
            <a:off x="3667027" y="2179162"/>
            <a:ext cx="4081806" cy="4081806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PROYECTO</a:t>
            </a:r>
            <a:endParaRPr lang="es-ES_tradn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A1BEC0-7806-483C-BFB2-B124DF4EB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07" y="971746"/>
            <a:ext cx="1119236" cy="1747083"/>
          </a:xfrm>
          <a:prstGeom prst="rect">
            <a:avLst/>
          </a:prstGeom>
        </p:spPr>
      </p:pic>
      <p:pic>
        <p:nvPicPr>
          <p:cNvPr id="1028" name="Picture 4" descr="Icono usuario, amarillo">
            <a:extLst>
              <a:ext uri="{FF2B5EF4-FFF2-40B4-BE49-F238E27FC236}">
                <a16:creationId xmlns:a16="http://schemas.microsoft.com/office/drawing/2014/main" id="{B3F8429A-DE7A-43C8-94A5-711CDDC8B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99" y="971746"/>
            <a:ext cx="1516930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E0B2E7-E974-4085-A630-A449700F3BA5}"/>
              </a:ext>
            </a:extLst>
          </p:cNvPr>
          <p:cNvCxnSpPr>
            <a:cxnSpLocks/>
            <a:stCxn id="6" idx="0"/>
            <a:endCxn id="6" idx="6"/>
          </p:cNvCxnSpPr>
          <p:nvPr/>
        </p:nvCxnSpPr>
        <p:spPr>
          <a:xfrm>
            <a:off x="5707930" y="2179162"/>
            <a:ext cx="2040903" cy="20409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4BB73B-C05D-432E-812A-00E86934F029}"/>
              </a:ext>
            </a:extLst>
          </p:cNvPr>
          <p:cNvCxnSpPr>
            <a:cxnSpLocks/>
            <a:stCxn id="6" idx="0"/>
            <a:endCxn id="6" idx="5"/>
          </p:cNvCxnSpPr>
          <p:nvPr/>
        </p:nvCxnSpPr>
        <p:spPr>
          <a:xfrm>
            <a:off x="5707930" y="2179162"/>
            <a:ext cx="1443136" cy="34840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C46CBD7-CDC4-469D-B03E-BD27A18EF6F0}"/>
              </a:ext>
            </a:extLst>
          </p:cNvPr>
          <p:cNvCxnSpPr>
            <a:cxnSpLocks/>
            <a:stCxn id="6" idx="0"/>
            <a:endCxn id="6" idx="4"/>
          </p:cNvCxnSpPr>
          <p:nvPr/>
        </p:nvCxnSpPr>
        <p:spPr>
          <a:xfrm>
            <a:off x="5707930" y="2179162"/>
            <a:ext cx="0" cy="40818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5D96F1-7806-4E45-9A0A-24AE251D0CEE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 flipH="1">
            <a:off x="3667027" y="2179162"/>
            <a:ext cx="2040903" cy="20409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F24755-22AE-4C76-B45D-34B0AF167E75}"/>
              </a:ext>
            </a:extLst>
          </p:cNvPr>
          <p:cNvCxnSpPr>
            <a:cxnSpLocks/>
            <a:stCxn id="6" idx="0"/>
          </p:cNvCxnSpPr>
          <p:nvPr/>
        </p:nvCxnSpPr>
        <p:spPr>
          <a:xfrm flipH="1">
            <a:off x="4417194" y="2179162"/>
            <a:ext cx="1290736" cy="36364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F56FCA2-AD43-4873-822A-DEBBB9F525F4}"/>
              </a:ext>
            </a:extLst>
          </p:cNvPr>
          <p:cNvSpPr txBox="1"/>
          <p:nvPr/>
        </p:nvSpPr>
        <p:spPr>
          <a:xfrm>
            <a:off x="6330317" y="3268379"/>
            <a:ext cx="1555130" cy="3745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/>
              <a:t>Expectativas</a:t>
            </a:r>
            <a:r>
              <a:rPr lang="en-US" sz="1600" dirty="0"/>
              <a:t> </a:t>
            </a:r>
            <a:endParaRPr lang="es-ES_tradnl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6A556C-CFC1-4786-A35B-18AE73189C61}"/>
              </a:ext>
            </a:extLst>
          </p:cNvPr>
          <p:cNvSpPr txBox="1"/>
          <p:nvPr/>
        </p:nvSpPr>
        <p:spPr>
          <a:xfrm>
            <a:off x="5897447" y="4450660"/>
            <a:ext cx="1555130" cy="3745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Presupuesto</a:t>
            </a:r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B5790-2EC5-4089-80B6-1610F561B2F0}"/>
              </a:ext>
            </a:extLst>
          </p:cNvPr>
          <p:cNvSpPr txBox="1"/>
          <p:nvPr/>
        </p:nvSpPr>
        <p:spPr>
          <a:xfrm>
            <a:off x="4183069" y="4352776"/>
            <a:ext cx="1555130" cy="3745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/>
              <a:t>Planificación</a:t>
            </a:r>
            <a:endParaRPr lang="es-ES_tradnl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17F30F-E186-412A-9A1E-68D7762AE365}"/>
              </a:ext>
            </a:extLst>
          </p:cNvPr>
          <p:cNvSpPr txBox="1"/>
          <p:nvPr/>
        </p:nvSpPr>
        <p:spPr>
          <a:xfrm>
            <a:off x="4006391" y="3203580"/>
            <a:ext cx="1172360" cy="3745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/>
              <a:t>Riesgos</a:t>
            </a:r>
            <a:endParaRPr lang="es-ES_tradnl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627495C-C801-4977-8F99-292A7F3D7127}"/>
              </a:ext>
            </a:extLst>
          </p:cNvPr>
          <p:cNvSpPr txBox="1"/>
          <p:nvPr/>
        </p:nvSpPr>
        <p:spPr>
          <a:xfrm>
            <a:off x="7156639" y="3937633"/>
            <a:ext cx="2539788" cy="374571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/>
              <a:t>Preventa</a:t>
            </a:r>
            <a:r>
              <a:rPr lang="en-US" sz="1600" dirty="0"/>
              <a:t> / </a:t>
            </a:r>
            <a:r>
              <a:rPr lang="en-US" sz="1600" dirty="0" err="1"/>
              <a:t>Definición</a:t>
            </a:r>
            <a:endParaRPr lang="es-ES_tradnl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528BD6-1727-4A0B-AFC8-5C4A6D9ABE4C}"/>
              </a:ext>
            </a:extLst>
          </p:cNvPr>
          <p:cNvSpPr txBox="1"/>
          <p:nvPr/>
        </p:nvSpPr>
        <p:spPr>
          <a:xfrm>
            <a:off x="2509961" y="3907409"/>
            <a:ext cx="2040903" cy="374571"/>
          </a:xfrm>
          <a:prstGeom prst="round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/>
              <a:t>Agujeros</a:t>
            </a:r>
            <a:r>
              <a:rPr lang="en-US" sz="1600" dirty="0"/>
              <a:t> negros</a:t>
            </a:r>
            <a:endParaRPr lang="es-ES_tradnl" sz="1600" dirty="0"/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6441EB14-D273-4FCB-A873-EEB96A8EAA94}"/>
              </a:ext>
            </a:extLst>
          </p:cNvPr>
          <p:cNvCxnSpPr>
            <a:cxnSpLocks/>
            <a:stCxn id="26" idx="2"/>
            <a:endCxn id="49" idx="0"/>
          </p:cNvCxnSpPr>
          <p:nvPr/>
        </p:nvCxnSpPr>
        <p:spPr>
          <a:xfrm rot="16200000" flipH="1">
            <a:off x="7619866" y="3130965"/>
            <a:ext cx="294683" cy="1318651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66313972-007E-43D2-83CA-85377EA22DE4}"/>
              </a:ext>
            </a:extLst>
          </p:cNvPr>
          <p:cNvCxnSpPr>
            <a:cxnSpLocks/>
            <a:stCxn id="36" idx="2"/>
            <a:endCxn id="50" idx="0"/>
          </p:cNvCxnSpPr>
          <p:nvPr/>
        </p:nvCxnSpPr>
        <p:spPr>
          <a:xfrm rot="5400000">
            <a:off x="3896863" y="3211701"/>
            <a:ext cx="329258" cy="1062158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42498698-7F34-47CF-A873-9F1269873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435390"/>
              </p:ext>
            </p:extLst>
          </p:nvPr>
        </p:nvGraphicFramePr>
        <p:xfrm>
          <a:off x="4707273" y="3140407"/>
          <a:ext cx="2084728" cy="979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83A432E-8DD0-4656-90A1-AD503D5C47A3}"/>
              </a:ext>
            </a:extLst>
          </p:cNvPr>
          <p:cNvSpPr txBox="1"/>
          <p:nvPr/>
        </p:nvSpPr>
        <p:spPr>
          <a:xfrm>
            <a:off x="4960634" y="5603887"/>
            <a:ext cx="1555130" cy="374571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Ejecución</a:t>
            </a:r>
            <a:endParaRPr lang="es-ES_tradnl" sz="16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61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Expectitvas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Definicion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29" name="Picture 28" descr="Pmject success criteria are how you decide if your project has been successful. &#10;Here are 20 sample success criteria that you can incorporate into your project &#10;documentation. &#10;Note that not all of these will apply to your project. Edit the list so that it applies &#10;to you. &#10;1. &#10;2. &#10;3. &#10;4. &#10;5. &#10;6. &#10;7. &#10;8. &#10;9. &#10;10. &#10;11. &#10;12. &#10;13. &#10;14. &#10;15. &#10;16. &#10;17. &#10;18. &#10;19. &#10;20. &#10;Project is completed on time. &#10;Project is completed on budget. &#10;Project meets the appropriate quality ta rgets. &#10;Project delivered all items within the agreed scope. &#10;Project deliverables are fit for purpose. &#10;Project meets the commeÆial objectives for profit, revenue etc. &#10;Project meets the functional requirements. &#10;Project meets the non-functional requirements e.g. scalability, stability, &#10;availability, performance. &#10;Project team satisfaction target is achieved. &#10;Project ha ndover to operational team was documented and completed &#10;appropriately. &#10;Training was delivered as planned to the appmpriate teams. &#10;Customer satisfaction target is achieved. &#10;Customer/Staff awareness about the project was raised to the &#10;appropriate level. &#10;Project uses the approved technology. &#10;Project meets all internal appropriate information security policies. &#10;Project meets all internal appropriate other policies e.g. diversity. &#10;Project meets corporate soci al responsibility targets. &#10;Project meets company sustainability and 'green' targets. &#10;Project meets regulatory and compliance targets e.g. health and safety, &#10;legislation. &#10;Project meets other targets or benefits identified by the business case. ">
            <a:extLst>
              <a:ext uri="{FF2B5EF4-FFF2-40B4-BE49-F238E27FC236}">
                <a16:creationId xmlns:a16="http://schemas.microsoft.com/office/drawing/2014/main" id="{539A365E-8182-49FE-B3ED-BE2E3B0F196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4" b="4946"/>
          <a:stretch/>
        </p:blipFill>
        <p:spPr bwMode="auto">
          <a:xfrm>
            <a:off x="2324674" y="1646184"/>
            <a:ext cx="6756699" cy="4580444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Hexágono 4">
            <a:extLst>
              <a:ext uri="{FF2B5EF4-FFF2-40B4-BE49-F238E27FC236}">
                <a16:creationId xmlns:a16="http://schemas.microsoft.com/office/drawing/2014/main" id="{E893E67C-1A46-405A-879C-C5A2AC6C9DA5}"/>
              </a:ext>
            </a:extLst>
          </p:cNvPr>
          <p:cNvSpPr/>
          <p:nvPr/>
        </p:nvSpPr>
        <p:spPr>
          <a:xfrm>
            <a:off x="544285" y="930072"/>
            <a:ext cx="3985035" cy="744881"/>
          </a:xfrm>
          <a:prstGeom prst="roundRect">
            <a:avLst/>
          </a:prstGeom>
          <a:solidFill>
            <a:srgbClr val="561B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chemeClr val="bg1"/>
                </a:solidFill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912651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Expectitvas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Definicion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30" name="Hexágono 4">
            <a:extLst>
              <a:ext uri="{FF2B5EF4-FFF2-40B4-BE49-F238E27FC236}">
                <a16:creationId xmlns:a16="http://schemas.microsoft.com/office/drawing/2014/main" id="{26ABC1FD-1235-4DEA-9B22-9734FEE57B75}"/>
              </a:ext>
            </a:extLst>
          </p:cNvPr>
          <p:cNvSpPr/>
          <p:nvPr/>
        </p:nvSpPr>
        <p:spPr>
          <a:xfrm>
            <a:off x="-580912" y="3078347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rgbClr val="561B64"/>
                </a:solidFill>
              </a:rPr>
              <a:t>SATISFACTION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7C1EEC7C-B444-45A0-B6C4-3779BC867BE6}"/>
              </a:ext>
            </a:extLst>
          </p:cNvPr>
          <p:cNvSpPr/>
          <p:nvPr/>
        </p:nvSpPr>
        <p:spPr>
          <a:xfrm>
            <a:off x="4899948" y="3165296"/>
            <a:ext cx="1196052" cy="972274"/>
          </a:xfrm>
          <a:prstGeom prst="mathEqual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8" name="Hexágono 4">
            <a:extLst>
              <a:ext uri="{FF2B5EF4-FFF2-40B4-BE49-F238E27FC236}">
                <a16:creationId xmlns:a16="http://schemas.microsoft.com/office/drawing/2014/main" id="{4E38C89A-45B0-40EF-A1EA-BD96E388C76A}"/>
              </a:ext>
            </a:extLst>
          </p:cNvPr>
          <p:cNvSpPr/>
          <p:nvPr/>
        </p:nvSpPr>
        <p:spPr>
          <a:xfrm>
            <a:off x="6251639" y="3564484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561B64"/>
                </a:solidFill>
              </a:rPr>
              <a:t>EXPECTATIVES</a:t>
            </a:r>
          </a:p>
        </p:txBody>
      </p:sp>
      <p:sp>
        <p:nvSpPr>
          <p:cNvPr id="9" name="Hexágono 4">
            <a:extLst>
              <a:ext uri="{FF2B5EF4-FFF2-40B4-BE49-F238E27FC236}">
                <a16:creationId xmlns:a16="http://schemas.microsoft.com/office/drawing/2014/main" id="{180677F0-684B-405B-9195-0317175222B2}"/>
              </a:ext>
            </a:extLst>
          </p:cNvPr>
          <p:cNvSpPr/>
          <p:nvPr/>
        </p:nvSpPr>
        <p:spPr>
          <a:xfrm>
            <a:off x="6096000" y="2085800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561B64"/>
                </a:solidFill>
              </a:rPr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A05854-A436-4E5B-91F5-842BF8F2A0B4}"/>
              </a:ext>
            </a:extLst>
          </p:cNvPr>
          <p:cNvCxnSpPr/>
          <p:nvPr/>
        </p:nvCxnSpPr>
        <p:spPr>
          <a:xfrm>
            <a:off x="6465346" y="3429000"/>
            <a:ext cx="5383758" cy="0"/>
          </a:xfrm>
          <a:prstGeom prst="line">
            <a:avLst/>
          </a:prstGeom>
          <a:ln w="76200">
            <a:solidFill>
              <a:srgbClr val="561B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86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9B37-2090-5D4A-9177-0A0AB7D6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About</a:t>
            </a:r>
            <a:r>
              <a:rPr lang="es-ES_tradnl" dirty="0"/>
              <a:t> </a:t>
            </a:r>
            <a:r>
              <a:rPr lang="es-ES_tradnl" dirty="0" err="1"/>
              <a:t>Us</a:t>
            </a:r>
            <a:endParaRPr lang="es-ES_tradnl" dirty="0"/>
          </a:p>
        </p:txBody>
      </p:sp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10EF876-FD4E-4145-86D9-309BE0AED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71" y="1690688"/>
            <a:ext cx="2110372" cy="26125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727DC23-4EAD-4FF4-9CA7-C583ED81A2C6}"/>
              </a:ext>
            </a:extLst>
          </p:cNvPr>
          <p:cNvSpPr txBox="1"/>
          <p:nvPr/>
        </p:nvSpPr>
        <p:spPr>
          <a:xfrm>
            <a:off x="4245423" y="1532807"/>
            <a:ext cx="646611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Anna Almuni Marcó</a:t>
            </a:r>
          </a:p>
          <a:p>
            <a:r>
              <a:rPr lang="en-US" sz="24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Delivery and Operations Consultant</a:t>
            </a:r>
          </a:p>
          <a:p>
            <a:endParaRPr lang="en-US" sz="2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Business Unit Leader at ERNI</a:t>
            </a:r>
          </a:p>
          <a:p>
            <a:endParaRPr lang="en-US" sz="2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   @</a:t>
            </a:r>
            <a:r>
              <a:rPr lang="en-US" sz="2400" b="1" dirty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annalmunim</a:t>
            </a:r>
            <a:endParaRPr lang="en-US" sz="2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s-ES_tradnl" sz="2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26F586D-8C47-4370-AD26-0C86EA7C2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423" y="4550219"/>
            <a:ext cx="663226" cy="663226"/>
          </a:xfrm>
          <a:prstGeom prst="rect">
            <a:avLst/>
          </a:prstGeom>
        </p:spPr>
      </p:pic>
      <p:pic>
        <p:nvPicPr>
          <p:cNvPr id="1026" name="Picture 2" descr="Resultat d'imatges de erni">
            <a:extLst>
              <a:ext uri="{FF2B5EF4-FFF2-40B4-BE49-F238E27FC236}">
                <a16:creationId xmlns:a16="http://schemas.microsoft.com/office/drawing/2014/main" id="{D9C2E8B2-CB27-4FC0-BB4D-2AA09F8D3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79" b="31429"/>
          <a:stretch/>
        </p:blipFill>
        <p:spPr bwMode="auto">
          <a:xfrm>
            <a:off x="4445351" y="2929418"/>
            <a:ext cx="2288916" cy="53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89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Expectitvas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Definicion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30" name="Hexágono 4">
            <a:extLst>
              <a:ext uri="{FF2B5EF4-FFF2-40B4-BE49-F238E27FC236}">
                <a16:creationId xmlns:a16="http://schemas.microsoft.com/office/drawing/2014/main" id="{26ABC1FD-1235-4DEA-9B22-9734FEE57B75}"/>
              </a:ext>
            </a:extLst>
          </p:cNvPr>
          <p:cNvSpPr/>
          <p:nvPr/>
        </p:nvSpPr>
        <p:spPr>
          <a:xfrm>
            <a:off x="-580912" y="3078347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>
                <a:solidFill>
                  <a:srgbClr val="561B64"/>
                </a:solidFill>
              </a:rPr>
              <a:t>SATISFACTION</a:t>
            </a:r>
          </a:p>
        </p:txBody>
      </p:sp>
      <p:sp>
        <p:nvSpPr>
          <p:cNvPr id="31" name="Equals 30">
            <a:extLst>
              <a:ext uri="{FF2B5EF4-FFF2-40B4-BE49-F238E27FC236}">
                <a16:creationId xmlns:a16="http://schemas.microsoft.com/office/drawing/2014/main" id="{7C1EEC7C-B444-45A0-B6C4-3779BC867BE6}"/>
              </a:ext>
            </a:extLst>
          </p:cNvPr>
          <p:cNvSpPr/>
          <p:nvPr/>
        </p:nvSpPr>
        <p:spPr>
          <a:xfrm>
            <a:off x="4899948" y="3165296"/>
            <a:ext cx="1196052" cy="972274"/>
          </a:xfrm>
          <a:prstGeom prst="mathEqual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8" name="Hexágono 4">
            <a:extLst>
              <a:ext uri="{FF2B5EF4-FFF2-40B4-BE49-F238E27FC236}">
                <a16:creationId xmlns:a16="http://schemas.microsoft.com/office/drawing/2014/main" id="{4E38C89A-45B0-40EF-A1EA-BD96E388C76A}"/>
              </a:ext>
            </a:extLst>
          </p:cNvPr>
          <p:cNvSpPr/>
          <p:nvPr/>
        </p:nvSpPr>
        <p:spPr>
          <a:xfrm>
            <a:off x="6251639" y="3564484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561B64"/>
                </a:solidFill>
              </a:rPr>
              <a:t>EXPECTATIVES</a:t>
            </a:r>
          </a:p>
        </p:txBody>
      </p:sp>
      <p:sp>
        <p:nvSpPr>
          <p:cNvPr id="9" name="Hexágono 4">
            <a:extLst>
              <a:ext uri="{FF2B5EF4-FFF2-40B4-BE49-F238E27FC236}">
                <a16:creationId xmlns:a16="http://schemas.microsoft.com/office/drawing/2014/main" id="{180677F0-684B-405B-9195-0317175222B2}"/>
              </a:ext>
            </a:extLst>
          </p:cNvPr>
          <p:cNvSpPr/>
          <p:nvPr/>
        </p:nvSpPr>
        <p:spPr>
          <a:xfrm>
            <a:off x="6096000" y="2085800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rgbClr val="561B64"/>
                </a:solidFill>
              </a:rPr>
              <a:t>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DA05854-A436-4E5B-91F5-842BF8F2A0B4}"/>
              </a:ext>
            </a:extLst>
          </p:cNvPr>
          <p:cNvCxnSpPr/>
          <p:nvPr/>
        </p:nvCxnSpPr>
        <p:spPr>
          <a:xfrm>
            <a:off x="6465346" y="3429000"/>
            <a:ext cx="5383758" cy="0"/>
          </a:xfrm>
          <a:prstGeom prst="line">
            <a:avLst/>
          </a:prstGeom>
          <a:ln w="76200">
            <a:solidFill>
              <a:srgbClr val="561B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AB885A02-4EDB-4DB1-896F-F16BEF4F58E4}"/>
              </a:ext>
            </a:extLst>
          </p:cNvPr>
          <p:cNvSpPr/>
          <p:nvPr/>
        </p:nvSpPr>
        <p:spPr>
          <a:xfrm>
            <a:off x="6672942" y="3598317"/>
            <a:ext cx="4903917" cy="130936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5683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Expectitvas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Definicion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Hexágono 4">
            <a:extLst>
              <a:ext uri="{FF2B5EF4-FFF2-40B4-BE49-F238E27FC236}">
                <a16:creationId xmlns:a16="http://schemas.microsoft.com/office/drawing/2014/main" id="{7F01DDEB-035F-4864-B893-6A148E2C9B21}"/>
              </a:ext>
            </a:extLst>
          </p:cNvPr>
          <p:cNvSpPr/>
          <p:nvPr/>
        </p:nvSpPr>
        <p:spPr>
          <a:xfrm>
            <a:off x="4173967" y="1994647"/>
            <a:ext cx="4543023" cy="1587649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El cliente no sabe lo que quiere</a:t>
            </a:r>
          </a:p>
        </p:txBody>
      </p:sp>
      <p:sp>
        <p:nvSpPr>
          <p:cNvPr id="11" name="Hexágono 4">
            <a:extLst>
              <a:ext uri="{FF2B5EF4-FFF2-40B4-BE49-F238E27FC236}">
                <a16:creationId xmlns:a16="http://schemas.microsoft.com/office/drawing/2014/main" id="{555041C0-4B9C-493E-9587-7535589F2993}"/>
              </a:ext>
            </a:extLst>
          </p:cNvPr>
          <p:cNvSpPr/>
          <p:nvPr/>
        </p:nvSpPr>
        <p:spPr>
          <a:xfrm>
            <a:off x="4593515" y="3743277"/>
            <a:ext cx="8563087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rgbClr val="561B64"/>
                </a:solidFill>
              </a:rPr>
              <a:t>Pero yo sí lo que necesita...</a:t>
            </a:r>
          </a:p>
        </p:txBody>
      </p:sp>
    </p:spTree>
    <p:extLst>
      <p:ext uri="{BB962C8B-B14F-4D97-AF65-F5344CB8AC3E}">
        <p14:creationId xmlns:p14="http://schemas.microsoft.com/office/powerpoint/2010/main" val="2366172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Expectitvas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Definicion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Hexágono 4">
            <a:extLst>
              <a:ext uri="{FF2B5EF4-FFF2-40B4-BE49-F238E27FC236}">
                <a16:creationId xmlns:a16="http://schemas.microsoft.com/office/drawing/2014/main" id="{7F01DDEB-035F-4864-B893-6A148E2C9B21}"/>
              </a:ext>
            </a:extLst>
          </p:cNvPr>
          <p:cNvSpPr/>
          <p:nvPr/>
        </p:nvSpPr>
        <p:spPr>
          <a:xfrm>
            <a:off x="4173967" y="1994647"/>
            <a:ext cx="4543023" cy="1587649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El cliente no sabe lo que quiere</a:t>
            </a:r>
          </a:p>
        </p:txBody>
      </p:sp>
      <p:sp>
        <p:nvSpPr>
          <p:cNvPr id="11" name="Hexágono 4">
            <a:extLst>
              <a:ext uri="{FF2B5EF4-FFF2-40B4-BE49-F238E27FC236}">
                <a16:creationId xmlns:a16="http://schemas.microsoft.com/office/drawing/2014/main" id="{555041C0-4B9C-493E-9587-7535589F2993}"/>
              </a:ext>
            </a:extLst>
          </p:cNvPr>
          <p:cNvSpPr/>
          <p:nvPr/>
        </p:nvSpPr>
        <p:spPr>
          <a:xfrm>
            <a:off x="4593515" y="3743277"/>
            <a:ext cx="8563087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rgbClr val="561B64"/>
                </a:solidFill>
              </a:rPr>
              <a:t>Pero yo sí lo que necesita...</a:t>
            </a:r>
          </a:p>
        </p:txBody>
      </p:sp>
      <p:pic>
        <p:nvPicPr>
          <p:cNvPr id="1026" name="Picture 2" descr="Avengers Marvel Thor Martillo de Combate (Hasbro B0445EU6)">
            <a:extLst>
              <a:ext uri="{FF2B5EF4-FFF2-40B4-BE49-F238E27FC236}">
                <a16:creationId xmlns:a16="http://schemas.microsoft.com/office/drawing/2014/main" id="{A3341E00-364A-4600-8029-7193A473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0622" y="3095386"/>
            <a:ext cx="3233739" cy="290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886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Expectitvas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Definicion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Hexágono 4">
            <a:extLst>
              <a:ext uri="{FF2B5EF4-FFF2-40B4-BE49-F238E27FC236}">
                <a16:creationId xmlns:a16="http://schemas.microsoft.com/office/drawing/2014/main" id="{7F01DDEB-035F-4864-B893-6A148E2C9B21}"/>
              </a:ext>
            </a:extLst>
          </p:cNvPr>
          <p:cNvSpPr/>
          <p:nvPr/>
        </p:nvSpPr>
        <p:spPr>
          <a:xfrm>
            <a:off x="4173967" y="1994647"/>
            <a:ext cx="4543023" cy="1587649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El cliente no sabe lo que quiere</a:t>
            </a:r>
          </a:p>
        </p:txBody>
      </p:sp>
      <p:sp>
        <p:nvSpPr>
          <p:cNvPr id="11" name="Hexágono 4">
            <a:extLst>
              <a:ext uri="{FF2B5EF4-FFF2-40B4-BE49-F238E27FC236}">
                <a16:creationId xmlns:a16="http://schemas.microsoft.com/office/drawing/2014/main" id="{555041C0-4B9C-493E-9587-7535589F2993}"/>
              </a:ext>
            </a:extLst>
          </p:cNvPr>
          <p:cNvSpPr/>
          <p:nvPr/>
        </p:nvSpPr>
        <p:spPr>
          <a:xfrm>
            <a:off x="4593515" y="3743277"/>
            <a:ext cx="8563087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rgbClr val="561B64"/>
                </a:solidFill>
              </a:rPr>
              <a:t>Pero yo sí lo que necesita...</a:t>
            </a:r>
          </a:p>
        </p:txBody>
      </p:sp>
      <p:sp>
        <p:nvSpPr>
          <p:cNvPr id="7" name="Hexágono 4">
            <a:extLst>
              <a:ext uri="{FF2B5EF4-FFF2-40B4-BE49-F238E27FC236}">
                <a16:creationId xmlns:a16="http://schemas.microsoft.com/office/drawing/2014/main" id="{ACAEE92D-4D3F-481B-BDA6-215384321137}"/>
              </a:ext>
            </a:extLst>
          </p:cNvPr>
          <p:cNvSpPr/>
          <p:nvPr/>
        </p:nvSpPr>
        <p:spPr>
          <a:xfrm>
            <a:off x="184673" y="3663875"/>
            <a:ext cx="5366273" cy="1994647"/>
          </a:xfrm>
          <a:prstGeom prst="wedgeEllipseCallout">
            <a:avLst>
              <a:gd name="adj1" fmla="val 31474"/>
              <a:gd name="adj2" fmla="val 7465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bg1"/>
                </a:solidFill>
              </a:rPr>
              <a:t>Este código es demasiado </a:t>
            </a:r>
            <a:r>
              <a:rPr lang="es-ES" sz="2800" dirty="0" err="1">
                <a:solidFill>
                  <a:schemeClr val="bg1"/>
                </a:solidFill>
              </a:rPr>
              <a:t>legacy</a:t>
            </a:r>
            <a:r>
              <a:rPr lang="es-ES" sz="2800" dirty="0">
                <a:solidFill>
                  <a:schemeClr val="bg1"/>
                </a:solidFill>
              </a:rPr>
              <a:t>, hay que tirarlo y hacerlo todo desde cero </a:t>
            </a:r>
          </a:p>
        </p:txBody>
      </p:sp>
      <p:pic>
        <p:nvPicPr>
          <p:cNvPr id="2050" name="Picture 2" descr="Resultat d'imatges de martillo de thor">
            <a:extLst>
              <a:ext uri="{FF2B5EF4-FFF2-40B4-BE49-F238E27FC236}">
                <a16:creationId xmlns:a16="http://schemas.microsoft.com/office/drawing/2014/main" id="{0C047E80-5D37-466F-A0F6-F170317B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84" y="13047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473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Planificación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Estimación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568A2B-04DE-4B48-9DC3-7FF9B79D04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73362" y="2161558"/>
            <a:ext cx="6858000" cy="2707005"/>
          </a:xfrm>
          <a:prstGeom prst="rect">
            <a:avLst/>
          </a:prstGeom>
        </p:spPr>
      </p:pic>
      <p:sp>
        <p:nvSpPr>
          <p:cNvPr id="3" name="AutoShape 2" descr="Bosch - Lavadora De Carga Frontal WUQ28478ES De 8 Kg Y 1.400 Rpm Blanco">
            <a:extLst>
              <a:ext uri="{FF2B5EF4-FFF2-40B4-BE49-F238E27FC236}">
                <a16:creationId xmlns:a16="http://schemas.microsoft.com/office/drawing/2014/main" id="{01F01108-1608-4197-BF96-51992F8223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88115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Planificación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Estimación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Hexágono 4">
            <a:extLst>
              <a:ext uri="{FF2B5EF4-FFF2-40B4-BE49-F238E27FC236}">
                <a16:creationId xmlns:a16="http://schemas.microsoft.com/office/drawing/2014/main" id="{7F01DDEB-035F-4864-B893-6A148E2C9B21}"/>
              </a:ext>
            </a:extLst>
          </p:cNvPr>
          <p:cNvSpPr/>
          <p:nvPr/>
        </p:nvSpPr>
        <p:spPr>
          <a:xfrm>
            <a:off x="7648977" y="2097403"/>
            <a:ext cx="4543023" cy="1587649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>
                <a:solidFill>
                  <a:schemeClr val="bg1"/>
                </a:solidFill>
              </a:rPr>
              <a:t>Pon el doble de gente y acabamos en la mitad</a:t>
            </a:r>
          </a:p>
        </p:txBody>
      </p:sp>
      <p:sp>
        <p:nvSpPr>
          <p:cNvPr id="11" name="Hexágono 4">
            <a:extLst>
              <a:ext uri="{FF2B5EF4-FFF2-40B4-BE49-F238E27FC236}">
                <a16:creationId xmlns:a16="http://schemas.microsoft.com/office/drawing/2014/main" id="{555041C0-4B9C-493E-9587-7535589F2993}"/>
              </a:ext>
            </a:extLst>
          </p:cNvPr>
          <p:cNvSpPr/>
          <p:nvPr/>
        </p:nvSpPr>
        <p:spPr>
          <a:xfrm>
            <a:off x="4442908" y="5505460"/>
            <a:ext cx="6368527" cy="5275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rgbClr val="561B64"/>
                </a:solidFill>
              </a:rPr>
              <a:t>P</a:t>
            </a:r>
            <a:r>
              <a:rPr lang="es-ES_tradnl" sz="4000" dirty="0" err="1">
                <a:solidFill>
                  <a:srgbClr val="561B64"/>
                </a:solidFill>
              </a:rPr>
              <a:t>ues</a:t>
            </a:r>
            <a:r>
              <a:rPr lang="es-ES_tradnl" sz="4000" dirty="0">
                <a:solidFill>
                  <a:srgbClr val="561B64"/>
                </a:solidFill>
              </a:rPr>
              <a:t> increíblemente bien..</a:t>
            </a:r>
            <a:endParaRPr lang="es-ES" sz="4000" dirty="0">
              <a:solidFill>
                <a:srgbClr val="561B64"/>
              </a:solidFill>
            </a:endParaRPr>
          </a:p>
        </p:txBody>
      </p:sp>
      <p:sp>
        <p:nvSpPr>
          <p:cNvPr id="7" name="Hexágono 4">
            <a:extLst>
              <a:ext uri="{FF2B5EF4-FFF2-40B4-BE49-F238E27FC236}">
                <a16:creationId xmlns:a16="http://schemas.microsoft.com/office/drawing/2014/main" id="{ACAEE92D-4D3F-481B-BDA6-215384321137}"/>
              </a:ext>
            </a:extLst>
          </p:cNvPr>
          <p:cNvSpPr/>
          <p:nvPr/>
        </p:nvSpPr>
        <p:spPr>
          <a:xfrm>
            <a:off x="184673" y="3663875"/>
            <a:ext cx="5366273" cy="1994647"/>
          </a:xfrm>
          <a:prstGeom prst="wedgeEllipseCallout">
            <a:avLst>
              <a:gd name="adj1" fmla="val 31474"/>
              <a:gd name="adj2" fmla="val 7465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>
                <a:solidFill>
                  <a:schemeClr val="bg1"/>
                </a:solidFill>
              </a:rPr>
              <a:t>En que punto esta el parche/versión?  	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8" name="Hexágono 4">
            <a:extLst>
              <a:ext uri="{FF2B5EF4-FFF2-40B4-BE49-F238E27FC236}">
                <a16:creationId xmlns:a16="http://schemas.microsoft.com/office/drawing/2014/main" id="{083CBF32-8757-4F33-BC19-2AF751E185D0}"/>
              </a:ext>
            </a:extLst>
          </p:cNvPr>
          <p:cNvSpPr/>
          <p:nvPr/>
        </p:nvSpPr>
        <p:spPr>
          <a:xfrm>
            <a:off x="201882" y="1024875"/>
            <a:ext cx="4543023" cy="1587649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Como va el sprint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9" name="Hexágono 4">
            <a:extLst>
              <a:ext uri="{FF2B5EF4-FFF2-40B4-BE49-F238E27FC236}">
                <a16:creationId xmlns:a16="http://schemas.microsoft.com/office/drawing/2014/main" id="{5250154C-39A2-4436-AF32-A1B876F9B9E2}"/>
              </a:ext>
            </a:extLst>
          </p:cNvPr>
          <p:cNvSpPr/>
          <p:nvPr/>
        </p:nvSpPr>
        <p:spPr>
          <a:xfrm>
            <a:off x="1443317" y="2893536"/>
            <a:ext cx="6368527" cy="52750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561B64"/>
                </a:solidFill>
              </a:rPr>
              <a:t>“on track” y al </a:t>
            </a:r>
            <a:r>
              <a:rPr lang="en-US" sz="3600" dirty="0" err="1">
                <a:solidFill>
                  <a:srgbClr val="561B64"/>
                </a:solidFill>
              </a:rPr>
              <a:t>cierre</a:t>
            </a:r>
            <a:r>
              <a:rPr lang="en-US" sz="3600" dirty="0">
                <a:solidFill>
                  <a:srgbClr val="561B64"/>
                </a:solidFill>
              </a:rPr>
              <a:t> </a:t>
            </a:r>
            <a:r>
              <a:rPr lang="en-US" sz="3600" dirty="0" err="1">
                <a:solidFill>
                  <a:srgbClr val="561B64"/>
                </a:solidFill>
              </a:rPr>
              <a:t>caen</a:t>
            </a:r>
            <a:r>
              <a:rPr lang="en-US" sz="3600" dirty="0">
                <a:solidFill>
                  <a:srgbClr val="561B64"/>
                </a:solidFill>
              </a:rPr>
              <a:t> 2 US</a:t>
            </a:r>
            <a:endParaRPr lang="es-ES" sz="3600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8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Planificación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Estimación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2" name="Hexágono 4">
            <a:extLst>
              <a:ext uri="{FF2B5EF4-FFF2-40B4-BE49-F238E27FC236}">
                <a16:creationId xmlns:a16="http://schemas.microsoft.com/office/drawing/2014/main" id="{01339710-3A58-4324-8CF0-32A56BCC3099}"/>
              </a:ext>
            </a:extLst>
          </p:cNvPr>
          <p:cNvSpPr/>
          <p:nvPr/>
        </p:nvSpPr>
        <p:spPr>
          <a:xfrm>
            <a:off x="-1356282" y="2295245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561B64"/>
                </a:solidFill>
              </a:rPr>
              <a:t>ESTIMACION</a:t>
            </a:r>
          </a:p>
        </p:txBody>
      </p:sp>
      <p:sp>
        <p:nvSpPr>
          <p:cNvPr id="3" name="Not Equal 2">
            <a:extLst>
              <a:ext uri="{FF2B5EF4-FFF2-40B4-BE49-F238E27FC236}">
                <a16:creationId xmlns:a16="http://schemas.microsoft.com/office/drawing/2014/main" id="{4FF4C37B-9CA8-41F6-B99B-7452CF8AF730}"/>
              </a:ext>
            </a:extLst>
          </p:cNvPr>
          <p:cNvSpPr/>
          <p:nvPr/>
        </p:nvSpPr>
        <p:spPr>
          <a:xfrm>
            <a:off x="3171944" y="2466434"/>
            <a:ext cx="1097280" cy="803787"/>
          </a:xfrm>
          <a:prstGeom prst="mathNotEqual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>
              <a:solidFill>
                <a:schemeClr val="tx1"/>
              </a:solidFill>
            </a:endParaRPr>
          </a:p>
        </p:txBody>
      </p:sp>
      <p:sp>
        <p:nvSpPr>
          <p:cNvPr id="17" name="Hexágono 4">
            <a:extLst>
              <a:ext uri="{FF2B5EF4-FFF2-40B4-BE49-F238E27FC236}">
                <a16:creationId xmlns:a16="http://schemas.microsoft.com/office/drawing/2014/main" id="{7397A229-F304-4AC2-8A59-BFDBFE9800CA}"/>
              </a:ext>
            </a:extLst>
          </p:cNvPr>
          <p:cNvSpPr/>
          <p:nvPr/>
        </p:nvSpPr>
        <p:spPr>
          <a:xfrm>
            <a:off x="2858620" y="2281798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561B64"/>
                </a:solidFill>
              </a:rPr>
              <a:t>DURACION</a:t>
            </a:r>
          </a:p>
        </p:txBody>
      </p:sp>
      <p:sp>
        <p:nvSpPr>
          <p:cNvPr id="18" name="Not Equal 17">
            <a:extLst>
              <a:ext uri="{FF2B5EF4-FFF2-40B4-BE49-F238E27FC236}">
                <a16:creationId xmlns:a16="http://schemas.microsoft.com/office/drawing/2014/main" id="{C4B65C6D-33CC-4825-847E-D92B716C4B62}"/>
              </a:ext>
            </a:extLst>
          </p:cNvPr>
          <p:cNvSpPr/>
          <p:nvPr/>
        </p:nvSpPr>
        <p:spPr>
          <a:xfrm>
            <a:off x="7263768" y="2466434"/>
            <a:ext cx="1097280" cy="803787"/>
          </a:xfrm>
          <a:prstGeom prst="mathNotEqual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600">
              <a:solidFill>
                <a:schemeClr val="tx1"/>
              </a:solidFill>
            </a:endParaRPr>
          </a:p>
        </p:txBody>
      </p:sp>
      <p:sp>
        <p:nvSpPr>
          <p:cNvPr id="19" name="Hexágono 4">
            <a:extLst>
              <a:ext uri="{FF2B5EF4-FFF2-40B4-BE49-F238E27FC236}">
                <a16:creationId xmlns:a16="http://schemas.microsoft.com/office/drawing/2014/main" id="{9D682F68-9668-4476-B279-1A0A340E5EA6}"/>
              </a:ext>
            </a:extLst>
          </p:cNvPr>
          <p:cNvSpPr/>
          <p:nvPr/>
        </p:nvSpPr>
        <p:spPr>
          <a:xfrm>
            <a:off x="7389383" y="2295245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561B64"/>
                </a:solidFill>
              </a:rPr>
              <a:t>PLANIFICACION</a:t>
            </a:r>
          </a:p>
        </p:txBody>
      </p:sp>
    </p:spTree>
    <p:extLst>
      <p:ext uri="{BB962C8B-B14F-4D97-AF65-F5344CB8AC3E}">
        <p14:creationId xmlns:p14="http://schemas.microsoft.com/office/powerpoint/2010/main" val="310887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Planificación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Estimación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2" name="Hexágono 4">
            <a:extLst>
              <a:ext uri="{FF2B5EF4-FFF2-40B4-BE49-F238E27FC236}">
                <a16:creationId xmlns:a16="http://schemas.microsoft.com/office/drawing/2014/main" id="{01339710-3A58-4324-8CF0-32A56BCC3099}"/>
              </a:ext>
            </a:extLst>
          </p:cNvPr>
          <p:cNvSpPr/>
          <p:nvPr/>
        </p:nvSpPr>
        <p:spPr>
          <a:xfrm>
            <a:off x="322152" y="1011815"/>
            <a:ext cx="5811172" cy="6060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rgbClr val="561B64"/>
                </a:solidFill>
              </a:rPr>
              <a:t>ESTIMACION POR TAMAÑO </a:t>
            </a:r>
          </a:p>
        </p:txBody>
      </p:sp>
      <p:sp>
        <p:nvSpPr>
          <p:cNvPr id="17" name="Hexágono 4">
            <a:extLst>
              <a:ext uri="{FF2B5EF4-FFF2-40B4-BE49-F238E27FC236}">
                <a16:creationId xmlns:a16="http://schemas.microsoft.com/office/drawing/2014/main" id="{7397A229-F304-4AC2-8A59-BFDBFE9800CA}"/>
              </a:ext>
            </a:extLst>
          </p:cNvPr>
          <p:cNvSpPr/>
          <p:nvPr/>
        </p:nvSpPr>
        <p:spPr>
          <a:xfrm>
            <a:off x="147353" y="3197963"/>
            <a:ext cx="5811172" cy="84159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>
                <a:solidFill>
                  <a:srgbClr val="561B64"/>
                </a:solidFill>
              </a:rPr>
              <a:t>DURACION</a:t>
            </a:r>
          </a:p>
        </p:txBody>
      </p:sp>
      <p:sp>
        <p:nvSpPr>
          <p:cNvPr id="19" name="Hexágono 4">
            <a:extLst>
              <a:ext uri="{FF2B5EF4-FFF2-40B4-BE49-F238E27FC236}">
                <a16:creationId xmlns:a16="http://schemas.microsoft.com/office/drawing/2014/main" id="{9D682F68-9668-4476-B279-1A0A340E5EA6}"/>
              </a:ext>
            </a:extLst>
          </p:cNvPr>
          <p:cNvSpPr/>
          <p:nvPr/>
        </p:nvSpPr>
        <p:spPr>
          <a:xfrm>
            <a:off x="147353" y="5357757"/>
            <a:ext cx="5811172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400" dirty="0">
                <a:solidFill>
                  <a:srgbClr val="561B64"/>
                </a:solidFill>
              </a:rPr>
              <a:t>PLANIFICACION</a:t>
            </a:r>
          </a:p>
        </p:txBody>
      </p:sp>
      <p:sp>
        <p:nvSpPr>
          <p:cNvPr id="4" name="Plus Sign 3">
            <a:extLst>
              <a:ext uri="{FF2B5EF4-FFF2-40B4-BE49-F238E27FC236}">
                <a16:creationId xmlns:a16="http://schemas.microsoft.com/office/drawing/2014/main" id="{B5DE5DC8-93B1-4E6A-B08B-B2AC28FC9362}"/>
              </a:ext>
            </a:extLst>
          </p:cNvPr>
          <p:cNvSpPr/>
          <p:nvPr/>
        </p:nvSpPr>
        <p:spPr>
          <a:xfrm>
            <a:off x="2640563" y="1567085"/>
            <a:ext cx="786128" cy="696113"/>
          </a:xfrm>
          <a:prstGeom prst="mathPlus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Hexágono 4">
            <a:extLst>
              <a:ext uri="{FF2B5EF4-FFF2-40B4-BE49-F238E27FC236}">
                <a16:creationId xmlns:a16="http://schemas.microsoft.com/office/drawing/2014/main" id="{A96CA238-BAB7-4D63-B102-BA155BC236D8}"/>
              </a:ext>
            </a:extLst>
          </p:cNvPr>
          <p:cNvSpPr/>
          <p:nvPr/>
        </p:nvSpPr>
        <p:spPr>
          <a:xfrm>
            <a:off x="266034" y="2216414"/>
            <a:ext cx="5811172" cy="6060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rgbClr val="561B64"/>
                </a:solidFill>
              </a:rPr>
              <a:t>HISTORICO</a:t>
            </a:r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7875486B-6E8A-4403-9D53-9FACE51572AE}"/>
              </a:ext>
            </a:extLst>
          </p:cNvPr>
          <p:cNvSpPr/>
          <p:nvPr/>
        </p:nvSpPr>
        <p:spPr>
          <a:xfrm>
            <a:off x="2640563" y="2752911"/>
            <a:ext cx="824753" cy="606064"/>
          </a:xfrm>
          <a:prstGeom prst="mathEqual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4" name="Plus Sign 13">
            <a:extLst>
              <a:ext uri="{FF2B5EF4-FFF2-40B4-BE49-F238E27FC236}">
                <a16:creationId xmlns:a16="http://schemas.microsoft.com/office/drawing/2014/main" id="{4D0183A4-BBB6-49B4-8243-B9B986CC442E}"/>
              </a:ext>
            </a:extLst>
          </p:cNvPr>
          <p:cNvSpPr/>
          <p:nvPr/>
        </p:nvSpPr>
        <p:spPr>
          <a:xfrm>
            <a:off x="2638472" y="3897563"/>
            <a:ext cx="824753" cy="694624"/>
          </a:xfrm>
          <a:prstGeom prst="mathPlus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Hexágono 4">
            <a:extLst>
              <a:ext uri="{FF2B5EF4-FFF2-40B4-BE49-F238E27FC236}">
                <a16:creationId xmlns:a16="http://schemas.microsoft.com/office/drawing/2014/main" id="{53C231D6-324E-49A2-BA7B-999FD010E262}"/>
              </a:ext>
            </a:extLst>
          </p:cNvPr>
          <p:cNvSpPr/>
          <p:nvPr/>
        </p:nvSpPr>
        <p:spPr>
          <a:xfrm>
            <a:off x="266034" y="4527248"/>
            <a:ext cx="5811172" cy="6060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rgbClr val="561B64"/>
                </a:solidFill>
              </a:rPr>
              <a:t>CAPACIDAD</a:t>
            </a:r>
          </a:p>
        </p:txBody>
      </p:sp>
      <p:sp>
        <p:nvSpPr>
          <p:cNvPr id="16" name="Equals 15">
            <a:extLst>
              <a:ext uri="{FF2B5EF4-FFF2-40B4-BE49-F238E27FC236}">
                <a16:creationId xmlns:a16="http://schemas.microsoft.com/office/drawing/2014/main" id="{F0EE7072-EF09-41A3-8412-2840F3489FCA}"/>
              </a:ext>
            </a:extLst>
          </p:cNvPr>
          <p:cNvSpPr/>
          <p:nvPr/>
        </p:nvSpPr>
        <p:spPr>
          <a:xfrm>
            <a:off x="2621250" y="5084313"/>
            <a:ext cx="824753" cy="606064"/>
          </a:xfrm>
          <a:prstGeom prst="mathEqual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20" name="Hexágono 4">
            <a:extLst>
              <a:ext uri="{FF2B5EF4-FFF2-40B4-BE49-F238E27FC236}">
                <a16:creationId xmlns:a16="http://schemas.microsoft.com/office/drawing/2014/main" id="{C70AEFC4-107C-4AAE-A56D-EEC9903941B4}"/>
              </a:ext>
            </a:extLst>
          </p:cNvPr>
          <p:cNvSpPr/>
          <p:nvPr/>
        </p:nvSpPr>
        <p:spPr>
          <a:xfrm>
            <a:off x="5839845" y="1770489"/>
            <a:ext cx="4543023" cy="1587649"/>
          </a:xfrm>
          <a:prstGeom prst="wedgeRoundRectCallout">
            <a:avLst>
              <a:gd name="adj1" fmla="val -49997"/>
              <a:gd name="adj2" fmla="val -76197"/>
              <a:gd name="adj3" fmla="val 16667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SP : ESFUERZO + COMPLEJIDAD + RIESGO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21" name="Hexágono 4">
            <a:extLst>
              <a:ext uri="{FF2B5EF4-FFF2-40B4-BE49-F238E27FC236}">
                <a16:creationId xmlns:a16="http://schemas.microsoft.com/office/drawing/2014/main" id="{8E722112-9FD3-4F54-8908-CBE90694B4E9}"/>
              </a:ext>
            </a:extLst>
          </p:cNvPr>
          <p:cNvSpPr/>
          <p:nvPr/>
        </p:nvSpPr>
        <p:spPr>
          <a:xfrm>
            <a:off x="5835663" y="4058150"/>
            <a:ext cx="4543023" cy="1587649"/>
          </a:xfrm>
          <a:prstGeom prst="wedgeRoundRectCallout">
            <a:avLst>
              <a:gd name="adj1" fmla="val -83474"/>
              <a:gd name="adj2" fmla="val -134967"/>
              <a:gd name="adj3" fmla="val 16667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VELOCIDAD : SP / ITERACION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7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Planificación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Estimación</a:t>
            </a:r>
            <a:endParaRPr lang="es-ES_tradnl" sz="1600" dirty="0">
              <a:solidFill>
                <a:schemeClr val="bg1"/>
              </a:solidFill>
            </a:endParaRPr>
          </a:p>
        </p:txBody>
      </p:sp>
      <p:pic>
        <p:nvPicPr>
          <p:cNvPr id="5122" name="Picture 2" descr="Resultat d'imatges de tortilla de patatas">
            <a:extLst>
              <a:ext uri="{FF2B5EF4-FFF2-40B4-BE49-F238E27FC236}">
                <a16:creationId xmlns:a16="http://schemas.microsoft.com/office/drawing/2014/main" id="{9CA9A5D1-7C59-4178-8CBB-7CF0DCF6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128" y="2071310"/>
            <a:ext cx="4822050" cy="320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248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 err="1">
                <a:solidFill>
                  <a:schemeClr val="bg1"/>
                </a:solidFill>
              </a:rPr>
              <a:t>Presupuesto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Hexágono 4">
            <a:extLst>
              <a:ext uri="{FF2B5EF4-FFF2-40B4-BE49-F238E27FC236}">
                <a16:creationId xmlns:a16="http://schemas.microsoft.com/office/drawing/2014/main" id="{7F01DDEB-035F-4864-B893-6A148E2C9B21}"/>
              </a:ext>
            </a:extLst>
          </p:cNvPr>
          <p:cNvSpPr/>
          <p:nvPr/>
        </p:nvSpPr>
        <p:spPr>
          <a:xfrm>
            <a:off x="7648977" y="2097403"/>
            <a:ext cx="4543023" cy="1587649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400" dirty="0">
                <a:solidFill>
                  <a:schemeClr val="bg1"/>
                </a:solidFill>
              </a:rPr>
              <a:t>Mira este repo open </a:t>
            </a:r>
            <a:r>
              <a:rPr lang="es-ES_tradnl" sz="2400" dirty="0" err="1">
                <a:solidFill>
                  <a:schemeClr val="bg1"/>
                </a:solidFill>
              </a:rPr>
              <a:t>source</a:t>
            </a:r>
            <a:r>
              <a:rPr lang="es-ES_tradnl" sz="2400" dirty="0">
                <a:solidFill>
                  <a:schemeClr val="bg1"/>
                </a:solidFill>
              </a:rPr>
              <a:t>, cumple con un 80% lo que queremos</a:t>
            </a:r>
            <a:endParaRPr lang="es-ES" sz="2400" dirty="0">
              <a:solidFill>
                <a:schemeClr val="bg1"/>
              </a:solidFill>
            </a:endParaRPr>
          </a:p>
        </p:txBody>
      </p:sp>
      <p:sp>
        <p:nvSpPr>
          <p:cNvPr id="7" name="Hexágono 4">
            <a:extLst>
              <a:ext uri="{FF2B5EF4-FFF2-40B4-BE49-F238E27FC236}">
                <a16:creationId xmlns:a16="http://schemas.microsoft.com/office/drawing/2014/main" id="{ACAEE92D-4D3F-481B-BDA6-215384321137}"/>
              </a:ext>
            </a:extLst>
          </p:cNvPr>
          <p:cNvSpPr/>
          <p:nvPr/>
        </p:nvSpPr>
        <p:spPr>
          <a:xfrm>
            <a:off x="1174898" y="3248153"/>
            <a:ext cx="5366273" cy="1994647"/>
          </a:xfrm>
          <a:prstGeom prst="wedgeEllipseCallout">
            <a:avLst>
              <a:gd name="adj1" fmla="val 31474"/>
              <a:gd name="adj2" fmla="val 7465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>
                <a:solidFill>
                  <a:schemeClr val="bg1"/>
                </a:solidFill>
              </a:rPr>
              <a:t>Esto lo monto yo con ¡!&amp;!¿r¿$$q## y en dos tardes lo tenemos!</a:t>
            </a:r>
            <a:endParaRPr lang="es-ES" sz="2800" dirty="0">
              <a:solidFill>
                <a:schemeClr val="bg1"/>
              </a:solidFill>
            </a:endParaRPr>
          </a:p>
        </p:txBody>
      </p:sp>
      <p:sp>
        <p:nvSpPr>
          <p:cNvPr id="8" name="Hexágono 4">
            <a:extLst>
              <a:ext uri="{FF2B5EF4-FFF2-40B4-BE49-F238E27FC236}">
                <a16:creationId xmlns:a16="http://schemas.microsoft.com/office/drawing/2014/main" id="{083CBF32-8757-4F33-BC19-2AF751E185D0}"/>
              </a:ext>
            </a:extLst>
          </p:cNvPr>
          <p:cNvSpPr/>
          <p:nvPr/>
        </p:nvSpPr>
        <p:spPr>
          <a:xfrm>
            <a:off x="201882" y="1024875"/>
            <a:ext cx="4543023" cy="1587649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Te va a llamar el cliente/negocio…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8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EC0F9D-9185-4DAC-BA65-28BED747F4E7}"/>
              </a:ext>
            </a:extLst>
          </p:cNvPr>
          <p:cNvSpPr txBox="1"/>
          <p:nvPr/>
        </p:nvSpPr>
        <p:spPr>
          <a:xfrm>
            <a:off x="1847654" y="3205113"/>
            <a:ext cx="9709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Que </a:t>
            </a:r>
            <a:r>
              <a:rPr lang="en-US" sz="5400" b="1" dirty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decir</a:t>
            </a:r>
            <a:r>
              <a:rPr lang="en-US" sz="54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cuando</a:t>
            </a:r>
            <a:r>
              <a:rPr lang="en-US" sz="54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</a:t>
            </a:r>
            <a:r>
              <a:rPr lang="en-US" sz="54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5400" b="1" dirty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dicen</a:t>
            </a:r>
            <a:r>
              <a:rPr lang="en-US" sz="54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</a:t>
            </a:r>
            <a:endParaRPr lang="es-ES_tradnl" sz="5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D7C53B1-71F6-4626-90A3-BA8DE6823C38}"/>
              </a:ext>
            </a:extLst>
          </p:cNvPr>
          <p:cNvSpPr txBox="1">
            <a:spLocks/>
          </p:cNvSpPr>
          <p:nvPr/>
        </p:nvSpPr>
        <p:spPr>
          <a:xfrm>
            <a:off x="839788" y="1028700"/>
            <a:ext cx="10514012" cy="58293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>
              <a:solidFill>
                <a:srgbClr val="561B64"/>
              </a:solidFill>
            </a:endParaRPr>
          </a:p>
          <a:p>
            <a:endParaRPr lang="es-ES" dirty="0">
              <a:solidFill>
                <a:srgbClr val="561B64"/>
              </a:solidFill>
            </a:endParaRPr>
          </a:p>
          <a:p>
            <a:r>
              <a:rPr lang="es-ES_tradnl" b="1" dirty="0" err="1">
                <a:solidFill>
                  <a:srgbClr val="561B64"/>
                </a:solidFill>
              </a:rPr>
              <a:t>Knowledge</a:t>
            </a:r>
            <a:r>
              <a:rPr lang="es-ES_tradnl" b="1" dirty="0">
                <a:solidFill>
                  <a:srgbClr val="561B64"/>
                </a:solidFill>
              </a:rPr>
              <a:t> </a:t>
            </a:r>
            <a:r>
              <a:rPr lang="es-ES_tradnl" b="1" dirty="0" err="1">
                <a:solidFill>
                  <a:srgbClr val="561B64"/>
                </a:solidFill>
              </a:rPr>
              <a:t>management</a:t>
            </a:r>
            <a:r>
              <a:rPr lang="es-ES_tradnl" dirty="0">
                <a:solidFill>
                  <a:srgbClr val="561B64"/>
                </a:solidFill>
              </a:rPr>
              <a:t>: </a:t>
            </a:r>
            <a:r>
              <a:rPr lang="es-ES_tradnl" dirty="0" err="1">
                <a:solidFill>
                  <a:srgbClr val="561B64"/>
                </a:solidFill>
              </a:rPr>
              <a:t>internal</a:t>
            </a:r>
            <a:r>
              <a:rPr lang="es-ES_tradnl" dirty="0">
                <a:solidFill>
                  <a:srgbClr val="561B64"/>
                </a:solidFill>
              </a:rPr>
              <a:t> </a:t>
            </a:r>
            <a:r>
              <a:rPr lang="es-ES_tradnl" dirty="0" err="1">
                <a:solidFill>
                  <a:srgbClr val="561B64"/>
                </a:solidFill>
              </a:rPr>
              <a:t>an</a:t>
            </a:r>
            <a:r>
              <a:rPr lang="es-ES_tradnl" dirty="0">
                <a:solidFill>
                  <a:srgbClr val="561B64"/>
                </a:solidFill>
              </a:rPr>
              <a:t> </a:t>
            </a:r>
            <a:r>
              <a:rPr lang="es-ES_tradnl" dirty="0" err="1">
                <a:solidFill>
                  <a:srgbClr val="561B64"/>
                </a:solidFill>
              </a:rPr>
              <a:t>external</a:t>
            </a:r>
            <a:r>
              <a:rPr lang="es-ES_tradnl" dirty="0">
                <a:solidFill>
                  <a:srgbClr val="561B64"/>
                </a:solidFill>
              </a:rPr>
              <a:t> – relacionado con </a:t>
            </a:r>
            <a:r>
              <a:rPr lang="es-ES_tradnl" dirty="0" err="1">
                <a:solidFill>
                  <a:srgbClr val="561B64"/>
                </a:solidFill>
              </a:rPr>
              <a:t>leavings</a:t>
            </a:r>
            <a:r>
              <a:rPr lang="es-ES_tradnl" dirty="0">
                <a:solidFill>
                  <a:srgbClr val="561B64"/>
                </a:solidFill>
              </a:rPr>
              <a:t>, </a:t>
            </a:r>
            <a:r>
              <a:rPr lang="es-ES_tradnl" dirty="0" err="1">
                <a:solidFill>
                  <a:srgbClr val="561B64"/>
                </a:solidFill>
              </a:rPr>
              <a:t>rotation</a:t>
            </a:r>
            <a:r>
              <a:rPr lang="es-ES_tradnl" dirty="0">
                <a:solidFill>
                  <a:srgbClr val="561B64"/>
                </a:solidFill>
              </a:rPr>
              <a:t> y negocio</a:t>
            </a:r>
          </a:p>
          <a:p>
            <a:r>
              <a:rPr lang="es-ES_tradnl" b="1" dirty="0" err="1">
                <a:solidFill>
                  <a:srgbClr val="561B64"/>
                </a:solidFill>
              </a:rPr>
              <a:t>Tecnico</a:t>
            </a:r>
            <a:r>
              <a:rPr lang="es-ES_tradnl" dirty="0">
                <a:solidFill>
                  <a:srgbClr val="561B64"/>
                </a:solidFill>
              </a:rPr>
              <a:t> : madurez de la tecnología, documentación de la misma, escalabilidad de la tecnología, compatibilidad </a:t>
            </a:r>
            <a:r>
              <a:rPr lang="es-ES_tradnl" dirty="0" err="1">
                <a:solidFill>
                  <a:srgbClr val="561B64"/>
                </a:solidFill>
              </a:rPr>
              <a:t>tecnica</a:t>
            </a:r>
            <a:endParaRPr lang="es-ES_tradnl" dirty="0">
              <a:solidFill>
                <a:srgbClr val="561B64"/>
              </a:solidFill>
            </a:endParaRPr>
          </a:p>
          <a:p>
            <a:r>
              <a:rPr lang="es-ES_tradnl" b="1" dirty="0">
                <a:solidFill>
                  <a:srgbClr val="561B64"/>
                </a:solidFill>
              </a:rPr>
              <a:t>Expectativas y alcance</a:t>
            </a:r>
          </a:p>
          <a:p>
            <a:r>
              <a:rPr lang="es-ES_tradnl" b="1" dirty="0">
                <a:solidFill>
                  <a:srgbClr val="561B64"/>
                </a:solidFill>
              </a:rPr>
              <a:t>Toma de decisiones : </a:t>
            </a:r>
            <a:r>
              <a:rPr lang="es-ES_tradnl" dirty="0">
                <a:solidFill>
                  <a:srgbClr val="561B64"/>
                </a:solidFill>
              </a:rPr>
              <a:t>jerarquías</a:t>
            </a:r>
            <a:r>
              <a:rPr lang="es-ES_tradnl" b="1" dirty="0">
                <a:solidFill>
                  <a:srgbClr val="561B64"/>
                </a:solidFill>
              </a:rPr>
              <a:t> </a:t>
            </a:r>
          </a:p>
          <a:p>
            <a:r>
              <a:rPr lang="es-ES_tradnl" b="1" dirty="0">
                <a:solidFill>
                  <a:srgbClr val="561B64"/>
                </a:solidFill>
              </a:rPr>
              <a:t>Equipo : </a:t>
            </a:r>
            <a:r>
              <a:rPr lang="es-ES_tradnl" dirty="0" err="1">
                <a:solidFill>
                  <a:srgbClr val="561B64"/>
                </a:solidFill>
              </a:rPr>
              <a:t>engagement</a:t>
            </a:r>
            <a:endParaRPr lang="es-ES_tradnl" dirty="0">
              <a:solidFill>
                <a:srgbClr val="561B64"/>
              </a:solidFill>
            </a:endParaRPr>
          </a:p>
          <a:p>
            <a:endParaRPr lang="es-ES" dirty="0">
              <a:solidFill>
                <a:srgbClr val="561B6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1088785"/>
            <a:ext cx="2539788" cy="374571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Gestion de </a:t>
            </a:r>
            <a:r>
              <a:rPr lang="en-US" sz="1600" dirty="0" err="1">
                <a:solidFill>
                  <a:schemeClr val="bg1"/>
                </a:solidFill>
              </a:rPr>
              <a:t>riesgos</a:t>
            </a:r>
            <a:endParaRPr lang="es-ES_tradn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23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t d'imatges de agujero negro">
            <a:extLst>
              <a:ext uri="{FF2B5EF4-FFF2-40B4-BE49-F238E27FC236}">
                <a16:creationId xmlns:a16="http://schemas.microsoft.com/office/drawing/2014/main" id="{92A08728-F42E-4CA7-BDA1-E7C34D36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30" y="827774"/>
            <a:ext cx="5943600" cy="560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GESTIONAR: PROYECTO</a:t>
            </a:r>
            <a:endParaRPr lang="es-ES_tradnl" dirty="0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03A621D6-7180-4F9E-8511-0B26D2EF8C98}"/>
              </a:ext>
            </a:extLst>
          </p:cNvPr>
          <p:cNvSpPr/>
          <p:nvPr/>
        </p:nvSpPr>
        <p:spPr>
          <a:xfrm>
            <a:off x="10169562" y="185104"/>
            <a:ext cx="1679542" cy="1679542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PROYECTO</a:t>
            </a:r>
            <a:endParaRPr lang="es-ES_tradnl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140D2D-45BA-46B3-92DC-5C97087639C3}"/>
              </a:ext>
            </a:extLst>
          </p:cNvPr>
          <p:cNvSpPr txBox="1"/>
          <p:nvPr/>
        </p:nvSpPr>
        <p:spPr>
          <a:xfrm>
            <a:off x="7447096" y="952578"/>
            <a:ext cx="2539788" cy="646986"/>
          </a:xfrm>
          <a:prstGeom prst="roundRect">
            <a:avLst/>
          </a:prstGeom>
          <a:solidFill>
            <a:srgbClr val="561B64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s-ES"/>
            </a:defPPr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Gestion de </a:t>
            </a:r>
            <a:r>
              <a:rPr lang="en-US" sz="1600" dirty="0" err="1">
                <a:solidFill>
                  <a:schemeClr val="bg1"/>
                </a:solidFill>
              </a:rPr>
              <a:t>riesgos</a:t>
            </a:r>
            <a:r>
              <a:rPr lang="en-US" sz="1600" dirty="0">
                <a:solidFill>
                  <a:schemeClr val="bg1"/>
                </a:solidFill>
              </a:rPr>
              <a:t> / </a:t>
            </a:r>
            <a:r>
              <a:rPr lang="en-US" sz="1600" dirty="0" err="1">
                <a:solidFill>
                  <a:schemeClr val="bg1"/>
                </a:solidFill>
              </a:rPr>
              <a:t>Agujeros</a:t>
            </a:r>
            <a:r>
              <a:rPr lang="en-US" sz="1600" dirty="0">
                <a:solidFill>
                  <a:schemeClr val="bg1"/>
                </a:solidFill>
              </a:rPr>
              <a:t> negros</a:t>
            </a:r>
            <a:endParaRPr lang="es-ES_tradnl" sz="1600" dirty="0">
              <a:solidFill>
                <a:schemeClr val="bg1"/>
              </a:solidFill>
            </a:endParaRPr>
          </a:p>
        </p:txBody>
      </p:sp>
      <p:sp>
        <p:nvSpPr>
          <p:cNvPr id="10" name="Hexágono 4">
            <a:extLst>
              <a:ext uri="{FF2B5EF4-FFF2-40B4-BE49-F238E27FC236}">
                <a16:creationId xmlns:a16="http://schemas.microsoft.com/office/drawing/2014/main" id="{7F01DDEB-035F-4864-B893-6A148E2C9B21}"/>
              </a:ext>
            </a:extLst>
          </p:cNvPr>
          <p:cNvSpPr/>
          <p:nvPr/>
        </p:nvSpPr>
        <p:spPr>
          <a:xfrm>
            <a:off x="7563157" y="2704090"/>
            <a:ext cx="4543023" cy="2289265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_tradnl" sz="2000" dirty="0"/>
              <a:t>Esta funcionalidad viene de serie</a:t>
            </a:r>
          </a:p>
          <a:p>
            <a:r>
              <a:rPr lang="es-ES_tradnl" sz="2000" dirty="0"/>
              <a:t>no hace falta desarrollo si son solo dos clics</a:t>
            </a:r>
          </a:p>
        </p:txBody>
      </p:sp>
      <p:sp>
        <p:nvSpPr>
          <p:cNvPr id="7" name="Hexágono 4">
            <a:extLst>
              <a:ext uri="{FF2B5EF4-FFF2-40B4-BE49-F238E27FC236}">
                <a16:creationId xmlns:a16="http://schemas.microsoft.com/office/drawing/2014/main" id="{ACAEE92D-4D3F-481B-BDA6-215384321137}"/>
              </a:ext>
            </a:extLst>
          </p:cNvPr>
          <p:cNvSpPr/>
          <p:nvPr/>
        </p:nvSpPr>
        <p:spPr>
          <a:xfrm>
            <a:off x="2965670" y="4447770"/>
            <a:ext cx="4787264" cy="1388402"/>
          </a:xfrm>
          <a:prstGeom prst="wedgeEllipseCallout">
            <a:avLst>
              <a:gd name="adj1" fmla="val 31474"/>
              <a:gd name="adj2" fmla="val 7465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Hay que refactorizar</a:t>
            </a:r>
            <a:endParaRPr lang="es-ES" sz="3200" dirty="0">
              <a:solidFill>
                <a:schemeClr val="bg1"/>
              </a:solidFill>
            </a:endParaRPr>
          </a:p>
        </p:txBody>
      </p:sp>
      <p:sp>
        <p:nvSpPr>
          <p:cNvPr id="8" name="Hexágono 4">
            <a:extLst>
              <a:ext uri="{FF2B5EF4-FFF2-40B4-BE49-F238E27FC236}">
                <a16:creationId xmlns:a16="http://schemas.microsoft.com/office/drawing/2014/main" id="{083CBF32-8757-4F33-BC19-2AF751E185D0}"/>
              </a:ext>
            </a:extLst>
          </p:cNvPr>
          <p:cNvSpPr/>
          <p:nvPr/>
        </p:nvSpPr>
        <p:spPr>
          <a:xfrm>
            <a:off x="4266538" y="1601130"/>
            <a:ext cx="4543023" cy="1587649"/>
          </a:xfrm>
          <a:prstGeom prst="wedgeEllipseCallout">
            <a:avLst>
              <a:gd name="adj1" fmla="val -36013"/>
              <a:gd name="adj2" fmla="val 71945"/>
            </a:avLst>
          </a:prstGeom>
          <a:solidFill>
            <a:srgbClr val="561B6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No te preocupes</a:t>
            </a:r>
            <a:endParaRPr lang="es-E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66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RESPUESTAS</a:t>
            </a:r>
            <a:endParaRPr lang="es-ES_tradnl" dirty="0"/>
          </a:p>
        </p:txBody>
      </p:sp>
      <p:sp>
        <p:nvSpPr>
          <p:cNvPr id="8" name="Hexágono 4">
            <a:extLst>
              <a:ext uri="{FF2B5EF4-FFF2-40B4-BE49-F238E27FC236}">
                <a16:creationId xmlns:a16="http://schemas.microsoft.com/office/drawing/2014/main" id="{083CBF32-8757-4F33-BC19-2AF751E185D0}"/>
              </a:ext>
            </a:extLst>
          </p:cNvPr>
          <p:cNvSpPr/>
          <p:nvPr/>
        </p:nvSpPr>
        <p:spPr>
          <a:xfrm>
            <a:off x="960858" y="936308"/>
            <a:ext cx="4543023" cy="482186"/>
          </a:xfrm>
          <a:prstGeom prst="wedgeRoundRectCallout">
            <a:avLst>
              <a:gd name="adj1" fmla="val -59539"/>
              <a:gd name="adj2" fmla="val 45517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800" dirty="0">
                <a:solidFill>
                  <a:srgbClr val="561B64"/>
                </a:solidFill>
              </a:rPr>
              <a:t>ESCUCHAR</a:t>
            </a:r>
            <a:endParaRPr lang="es-ES" sz="2800" dirty="0">
              <a:solidFill>
                <a:srgbClr val="561B64"/>
              </a:solidFill>
            </a:endParaRPr>
          </a:p>
        </p:txBody>
      </p:sp>
      <p:sp>
        <p:nvSpPr>
          <p:cNvPr id="9" name="Hexágono 4">
            <a:extLst>
              <a:ext uri="{FF2B5EF4-FFF2-40B4-BE49-F238E27FC236}">
                <a16:creationId xmlns:a16="http://schemas.microsoft.com/office/drawing/2014/main" id="{F7BDF7B4-EDBE-4208-A6A8-ADBF212BE099}"/>
              </a:ext>
            </a:extLst>
          </p:cNvPr>
          <p:cNvSpPr/>
          <p:nvPr/>
        </p:nvSpPr>
        <p:spPr>
          <a:xfrm>
            <a:off x="960857" y="1564631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CONTEXTO : A</a:t>
            </a:r>
            <a:r>
              <a:rPr lang="es-ES_tradnl" sz="2800" dirty="0" err="1">
                <a:solidFill>
                  <a:srgbClr val="561B64"/>
                </a:solidFill>
              </a:rPr>
              <a:t>segurar</a:t>
            </a:r>
            <a:r>
              <a:rPr lang="es-ES_tradnl" sz="2800" dirty="0">
                <a:solidFill>
                  <a:srgbClr val="561B64"/>
                </a:solidFill>
              </a:rPr>
              <a:t> que estamos todos en la misma pagina </a:t>
            </a:r>
            <a:endParaRPr lang="es-ES" sz="2800" dirty="0">
              <a:solidFill>
                <a:srgbClr val="561B64"/>
              </a:solidFill>
            </a:endParaRPr>
          </a:p>
        </p:txBody>
      </p:sp>
      <p:sp>
        <p:nvSpPr>
          <p:cNvPr id="12" name="Hexágono 4">
            <a:extLst>
              <a:ext uri="{FF2B5EF4-FFF2-40B4-BE49-F238E27FC236}">
                <a16:creationId xmlns:a16="http://schemas.microsoft.com/office/drawing/2014/main" id="{CC434BF0-6AFD-4FE4-AB48-57799CD45641}"/>
              </a:ext>
            </a:extLst>
          </p:cNvPr>
          <p:cNvSpPr/>
          <p:nvPr/>
        </p:nvSpPr>
        <p:spPr>
          <a:xfrm>
            <a:off x="960856" y="2257191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Patron de </a:t>
            </a:r>
            <a:r>
              <a:rPr lang="en-US" sz="2800" dirty="0" err="1">
                <a:solidFill>
                  <a:srgbClr val="561B64"/>
                </a:solidFill>
              </a:rPr>
              <a:t>comunicación</a:t>
            </a:r>
            <a:r>
              <a:rPr lang="en-US" sz="2800" dirty="0">
                <a:solidFill>
                  <a:srgbClr val="561B64"/>
                </a:solidFill>
              </a:rPr>
              <a:t> </a:t>
            </a:r>
            <a:r>
              <a:rPr lang="en-US" sz="2800" dirty="0" err="1">
                <a:solidFill>
                  <a:srgbClr val="561B64"/>
                </a:solidFill>
              </a:rPr>
              <a:t>proactiva</a:t>
            </a:r>
            <a:r>
              <a:rPr lang="en-US" sz="2800" dirty="0">
                <a:solidFill>
                  <a:srgbClr val="561B64"/>
                </a:solidFill>
              </a:rPr>
              <a:t> : transversal y </a:t>
            </a:r>
            <a:r>
              <a:rPr lang="en-US" sz="2800" dirty="0" err="1">
                <a:solidFill>
                  <a:srgbClr val="561B64"/>
                </a:solidFill>
              </a:rPr>
              <a:t>frecuente</a:t>
            </a:r>
            <a:endParaRPr lang="es-ES" sz="2800" dirty="0">
              <a:solidFill>
                <a:srgbClr val="561B64"/>
              </a:solidFill>
            </a:endParaRPr>
          </a:p>
        </p:txBody>
      </p:sp>
      <p:sp>
        <p:nvSpPr>
          <p:cNvPr id="13" name="Hexágono 4">
            <a:extLst>
              <a:ext uri="{FF2B5EF4-FFF2-40B4-BE49-F238E27FC236}">
                <a16:creationId xmlns:a16="http://schemas.microsoft.com/office/drawing/2014/main" id="{9C2DB878-4991-41BD-944D-BA754D10307C}"/>
              </a:ext>
            </a:extLst>
          </p:cNvPr>
          <p:cNvSpPr/>
          <p:nvPr/>
        </p:nvSpPr>
        <p:spPr>
          <a:xfrm>
            <a:off x="960855" y="2969834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SATISFACTION = RESULTS / </a:t>
            </a:r>
            <a:r>
              <a:rPr lang="en-US" sz="2800" dirty="0">
                <a:solidFill>
                  <a:srgbClr val="C00000"/>
                </a:solidFill>
              </a:rPr>
              <a:t>EXPECTATIVES</a:t>
            </a:r>
            <a:endParaRPr lang="es-ES" sz="2800" dirty="0">
              <a:solidFill>
                <a:srgbClr val="C00000"/>
              </a:solidFill>
            </a:endParaRPr>
          </a:p>
        </p:txBody>
      </p:sp>
      <p:sp>
        <p:nvSpPr>
          <p:cNvPr id="14" name="Hexágono 4">
            <a:extLst>
              <a:ext uri="{FF2B5EF4-FFF2-40B4-BE49-F238E27FC236}">
                <a16:creationId xmlns:a16="http://schemas.microsoft.com/office/drawing/2014/main" id="{20054E40-6DDF-45DE-9968-31A2E21F2462}"/>
              </a:ext>
            </a:extLst>
          </p:cNvPr>
          <p:cNvSpPr/>
          <p:nvPr/>
        </p:nvSpPr>
        <p:spPr>
          <a:xfrm>
            <a:off x="960854" y="3680218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A </a:t>
            </a:r>
            <a:r>
              <a:rPr lang="en-US" sz="2800" dirty="0" err="1">
                <a:solidFill>
                  <a:srgbClr val="561B64"/>
                </a:solidFill>
              </a:rPr>
              <a:t>estimar</a:t>
            </a:r>
            <a:r>
              <a:rPr lang="en-US" sz="2800" dirty="0">
                <a:solidFill>
                  <a:srgbClr val="561B64"/>
                </a:solidFill>
              </a:rPr>
              <a:t> se </a:t>
            </a:r>
            <a:r>
              <a:rPr lang="en-US" sz="2800" dirty="0" err="1">
                <a:solidFill>
                  <a:srgbClr val="561B64"/>
                </a:solidFill>
              </a:rPr>
              <a:t>aprende</a:t>
            </a:r>
            <a:r>
              <a:rPr lang="en-US" sz="2800" dirty="0">
                <a:solidFill>
                  <a:srgbClr val="561B64"/>
                </a:solidFill>
              </a:rPr>
              <a:t> </a:t>
            </a:r>
            <a:r>
              <a:rPr lang="en-US" sz="2800" dirty="0" err="1">
                <a:solidFill>
                  <a:srgbClr val="561B64"/>
                </a:solidFill>
              </a:rPr>
              <a:t>estimando</a:t>
            </a:r>
            <a:endParaRPr lang="es-ES" sz="2800" dirty="0">
              <a:solidFill>
                <a:srgbClr val="561B64"/>
              </a:solidFill>
            </a:endParaRPr>
          </a:p>
        </p:txBody>
      </p:sp>
      <p:sp>
        <p:nvSpPr>
          <p:cNvPr id="15" name="Hexágono 4">
            <a:extLst>
              <a:ext uri="{FF2B5EF4-FFF2-40B4-BE49-F238E27FC236}">
                <a16:creationId xmlns:a16="http://schemas.microsoft.com/office/drawing/2014/main" id="{5B913168-7C7F-4BDA-B146-FF192B25EA12}"/>
              </a:ext>
            </a:extLst>
          </p:cNvPr>
          <p:cNvSpPr/>
          <p:nvPr/>
        </p:nvSpPr>
        <p:spPr>
          <a:xfrm>
            <a:off x="960853" y="4390602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CREDIBILIDAD</a:t>
            </a:r>
            <a:endParaRPr lang="es-ES" sz="2800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10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RESPUESTAS</a:t>
            </a:r>
            <a:endParaRPr lang="es-ES_tradnl" dirty="0"/>
          </a:p>
        </p:txBody>
      </p:sp>
      <p:sp>
        <p:nvSpPr>
          <p:cNvPr id="8" name="Hexágono 4">
            <a:extLst>
              <a:ext uri="{FF2B5EF4-FFF2-40B4-BE49-F238E27FC236}">
                <a16:creationId xmlns:a16="http://schemas.microsoft.com/office/drawing/2014/main" id="{083CBF32-8757-4F33-BC19-2AF751E185D0}"/>
              </a:ext>
            </a:extLst>
          </p:cNvPr>
          <p:cNvSpPr/>
          <p:nvPr/>
        </p:nvSpPr>
        <p:spPr>
          <a:xfrm>
            <a:off x="960858" y="936308"/>
            <a:ext cx="4543023" cy="482186"/>
          </a:xfrm>
          <a:prstGeom prst="wedgeRoundRectCallout">
            <a:avLst>
              <a:gd name="adj1" fmla="val -59539"/>
              <a:gd name="adj2" fmla="val 45517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_tradnl" sz="2800" dirty="0">
                <a:solidFill>
                  <a:srgbClr val="561B64"/>
                </a:solidFill>
              </a:rPr>
              <a:t>ESCUCHAR</a:t>
            </a:r>
            <a:endParaRPr lang="es-ES" sz="2800" dirty="0">
              <a:solidFill>
                <a:srgbClr val="561B64"/>
              </a:solidFill>
            </a:endParaRPr>
          </a:p>
        </p:txBody>
      </p:sp>
      <p:sp>
        <p:nvSpPr>
          <p:cNvPr id="9" name="Hexágono 4">
            <a:extLst>
              <a:ext uri="{FF2B5EF4-FFF2-40B4-BE49-F238E27FC236}">
                <a16:creationId xmlns:a16="http://schemas.microsoft.com/office/drawing/2014/main" id="{F7BDF7B4-EDBE-4208-A6A8-ADBF212BE099}"/>
              </a:ext>
            </a:extLst>
          </p:cNvPr>
          <p:cNvSpPr/>
          <p:nvPr/>
        </p:nvSpPr>
        <p:spPr>
          <a:xfrm>
            <a:off x="960857" y="1564631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CONTEXTO : A</a:t>
            </a:r>
            <a:r>
              <a:rPr lang="es-ES_tradnl" sz="2800" dirty="0" err="1">
                <a:solidFill>
                  <a:srgbClr val="561B64"/>
                </a:solidFill>
              </a:rPr>
              <a:t>segurar</a:t>
            </a:r>
            <a:r>
              <a:rPr lang="es-ES_tradnl" sz="2800" dirty="0">
                <a:solidFill>
                  <a:srgbClr val="561B64"/>
                </a:solidFill>
              </a:rPr>
              <a:t> que estamos todos en la misma pagina </a:t>
            </a:r>
            <a:endParaRPr lang="es-ES" sz="2800" dirty="0">
              <a:solidFill>
                <a:srgbClr val="561B64"/>
              </a:solidFill>
            </a:endParaRPr>
          </a:p>
        </p:txBody>
      </p:sp>
      <p:sp>
        <p:nvSpPr>
          <p:cNvPr id="12" name="Hexágono 4">
            <a:extLst>
              <a:ext uri="{FF2B5EF4-FFF2-40B4-BE49-F238E27FC236}">
                <a16:creationId xmlns:a16="http://schemas.microsoft.com/office/drawing/2014/main" id="{CC434BF0-6AFD-4FE4-AB48-57799CD45641}"/>
              </a:ext>
            </a:extLst>
          </p:cNvPr>
          <p:cNvSpPr/>
          <p:nvPr/>
        </p:nvSpPr>
        <p:spPr>
          <a:xfrm>
            <a:off x="960856" y="2257191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Patron de </a:t>
            </a:r>
            <a:r>
              <a:rPr lang="en-US" sz="2800" dirty="0" err="1">
                <a:solidFill>
                  <a:srgbClr val="561B64"/>
                </a:solidFill>
              </a:rPr>
              <a:t>comunicación</a:t>
            </a:r>
            <a:r>
              <a:rPr lang="en-US" sz="2800" dirty="0">
                <a:solidFill>
                  <a:srgbClr val="561B64"/>
                </a:solidFill>
              </a:rPr>
              <a:t> </a:t>
            </a:r>
            <a:r>
              <a:rPr lang="en-US" sz="2800" dirty="0" err="1">
                <a:solidFill>
                  <a:srgbClr val="561B64"/>
                </a:solidFill>
              </a:rPr>
              <a:t>proactiva</a:t>
            </a:r>
            <a:r>
              <a:rPr lang="en-US" sz="2800" dirty="0">
                <a:solidFill>
                  <a:srgbClr val="561B64"/>
                </a:solidFill>
              </a:rPr>
              <a:t> : transversal y </a:t>
            </a:r>
            <a:r>
              <a:rPr lang="en-US" sz="2800" dirty="0" err="1">
                <a:solidFill>
                  <a:srgbClr val="561B64"/>
                </a:solidFill>
              </a:rPr>
              <a:t>frecuente</a:t>
            </a:r>
            <a:endParaRPr lang="es-ES" sz="2800" dirty="0">
              <a:solidFill>
                <a:srgbClr val="561B64"/>
              </a:solidFill>
            </a:endParaRPr>
          </a:p>
        </p:txBody>
      </p:sp>
      <p:sp>
        <p:nvSpPr>
          <p:cNvPr id="13" name="Hexágono 4">
            <a:extLst>
              <a:ext uri="{FF2B5EF4-FFF2-40B4-BE49-F238E27FC236}">
                <a16:creationId xmlns:a16="http://schemas.microsoft.com/office/drawing/2014/main" id="{9C2DB878-4991-41BD-944D-BA754D10307C}"/>
              </a:ext>
            </a:extLst>
          </p:cNvPr>
          <p:cNvSpPr/>
          <p:nvPr/>
        </p:nvSpPr>
        <p:spPr>
          <a:xfrm>
            <a:off x="960855" y="2969834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SATISFACTION = RESULTS / </a:t>
            </a:r>
            <a:r>
              <a:rPr lang="en-US" sz="2800" dirty="0">
                <a:solidFill>
                  <a:srgbClr val="C00000"/>
                </a:solidFill>
              </a:rPr>
              <a:t>EXPECTATIVES</a:t>
            </a:r>
            <a:endParaRPr lang="es-ES" sz="2800" dirty="0">
              <a:solidFill>
                <a:srgbClr val="C00000"/>
              </a:solidFill>
            </a:endParaRPr>
          </a:p>
        </p:txBody>
      </p:sp>
      <p:sp>
        <p:nvSpPr>
          <p:cNvPr id="14" name="Hexágono 4">
            <a:extLst>
              <a:ext uri="{FF2B5EF4-FFF2-40B4-BE49-F238E27FC236}">
                <a16:creationId xmlns:a16="http://schemas.microsoft.com/office/drawing/2014/main" id="{20054E40-6DDF-45DE-9968-31A2E21F2462}"/>
              </a:ext>
            </a:extLst>
          </p:cNvPr>
          <p:cNvSpPr/>
          <p:nvPr/>
        </p:nvSpPr>
        <p:spPr>
          <a:xfrm>
            <a:off x="960854" y="3680218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A </a:t>
            </a:r>
            <a:r>
              <a:rPr lang="en-US" sz="2800" dirty="0" err="1">
                <a:solidFill>
                  <a:srgbClr val="561B64"/>
                </a:solidFill>
              </a:rPr>
              <a:t>estimar</a:t>
            </a:r>
            <a:r>
              <a:rPr lang="en-US" sz="2800" dirty="0">
                <a:solidFill>
                  <a:srgbClr val="561B64"/>
                </a:solidFill>
              </a:rPr>
              <a:t> se </a:t>
            </a:r>
            <a:r>
              <a:rPr lang="en-US" sz="2800" dirty="0" err="1">
                <a:solidFill>
                  <a:srgbClr val="561B64"/>
                </a:solidFill>
              </a:rPr>
              <a:t>aprende</a:t>
            </a:r>
            <a:r>
              <a:rPr lang="en-US" sz="2800" dirty="0">
                <a:solidFill>
                  <a:srgbClr val="561B64"/>
                </a:solidFill>
              </a:rPr>
              <a:t> </a:t>
            </a:r>
            <a:r>
              <a:rPr lang="en-US" sz="2800" dirty="0" err="1">
                <a:solidFill>
                  <a:srgbClr val="561B64"/>
                </a:solidFill>
              </a:rPr>
              <a:t>estimando</a:t>
            </a:r>
            <a:endParaRPr lang="es-ES" sz="2800" dirty="0">
              <a:solidFill>
                <a:srgbClr val="561B64"/>
              </a:solidFill>
            </a:endParaRPr>
          </a:p>
        </p:txBody>
      </p:sp>
      <p:sp>
        <p:nvSpPr>
          <p:cNvPr id="15" name="Hexágono 4">
            <a:extLst>
              <a:ext uri="{FF2B5EF4-FFF2-40B4-BE49-F238E27FC236}">
                <a16:creationId xmlns:a16="http://schemas.microsoft.com/office/drawing/2014/main" id="{5B913168-7C7F-4BDA-B146-FF192B25EA12}"/>
              </a:ext>
            </a:extLst>
          </p:cNvPr>
          <p:cNvSpPr/>
          <p:nvPr/>
        </p:nvSpPr>
        <p:spPr>
          <a:xfrm>
            <a:off x="960853" y="4390602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561B64"/>
                </a:solidFill>
              </a:rPr>
              <a:t>CREDIBILIDAD</a:t>
            </a:r>
            <a:endParaRPr lang="es-ES" sz="2800" dirty="0">
              <a:solidFill>
                <a:srgbClr val="561B64"/>
              </a:solidFill>
            </a:endParaRPr>
          </a:p>
        </p:txBody>
      </p:sp>
      <p:sp>
        <p:nvSpPr>
          <p:cNvPr id="10" name="Hexágono 4">
            <a:extLst>
              <a:ext uri="{FF2B5EF4-FFF2-40B4-BE49-F238E27FC236}">
                <a16:creationId xmlns:a16="http://schemas.microsoft.com/office/drawing/2014/main" id="{500241BD-E681-472F-ABA7-11DD664B481F}"/>
              </a:ext>
            </a:extLst>
          </p:cNvPr>
          <p:cNvSpPr/>
          <p:nvPr/>
        </p:nvSpPr>
        <p:spPr>
          <a:xfrm>
            <a:off x="960853" y="5721222"/>
            <a:ext cx="9507851" cy="482186"/>
          </a:xfrm>
          <a:prstGeom prst="wedgeRoundRectCallout">
            <a:avLst>
              <a:gd name="adj1" fmla="val -55100"/>
              <a:gd name="adj2" fmla="val 52811"/>
              <a:gd name="adj3" fmla="val 16667"/>
            </a:avLst>
          </a:prstGeom>
          <a:solidFill>
            <a:srgbClr val="561B64"/>
          </a:solidFill>
          <a:ln w="57150">
            <a:solidFill>
              <a:srgbClr val="561B6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NO</a:t>
            </a:r>
            <a:endParaRPr lang="es-E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41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Hexágono 4">
            <a:extLst>
              <a:ext uri="{FF2B5EF4-FFF2-40B4-BE49-F238E27FC236}">
                <a16:creationId xmlns:a16="http://schemas.microsoft.com/office/drawing/2014/main" id="{839CE2D3-460E-40AF-937E-94D3A65164E3}"/>
              </a:ext>
            </a:extLst>
          </p:cNvPr>
          <p:cNvSpPr/>
          <p:nvPr/>
        </p:nvSpPr>
        <p:spPr>
          <a:xfrm rot="16200000">
            <a:off x="3244215" y="2028825"/>
            <a:ext cx="2181225" cy="1895475"/>
          </a:xfrm>
          <a:prstGeom prst="hexagon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561B64"/>
              </a:solidFill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E2B96A68-901A-40C0-B92B-FC7DDBA87BE5}"/>
              </a:ext>
            </a:extLst>
          </p:cNvPr>
          <p:cNvSpPr/>
          <p:nvPr/>
        </p:nvSpPr>
        <p:spPr>
          <a:xfrm rot="16200000">
            <a:off x="6381750" y="2028824"/>
            <a:ext cx="2181225" cy="1895475"/>
          </a:xfrm>
          <a:prstGeom prst="hexagon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561B64"/>
              </a:solidFill>
            </a:endParaRPr>
          </a:p>
        </p:txBody>
      </p:sp>
      <p:pic>
        <p:nvPicPr>
          <p:cNvPr id="16" name="Gráfico 15" descr="Usuarios">
            <a:extLst>
              <a:ext uri="{FF2B5EF4-FFF2-40B4-BE49-F238E27FC236}">
                <a16:creationId xmlns:a16="http://schemas.microsoft.com/office/drawing/2014/main" id="{47AD4A79-635D-4589-97B3-3DC537459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5162" y="2595560"/>
            <a:ext cx="914400" cy="914400"/>
          </a:xfrm>
          <a:prstGeom prst="rect">
            <a:avLst/>
          </a:prstGeom>
        </p:spPr>
      </p:pic>
      <p:pic>
        <p:nvPicPr>
          <p:cNvPr id="18" name="Gráfico 17" descr="Maestro">
            <a:extLst>
              <a:ext uri="{FF2B5EF4-FFF2-40B4-BE49-F238E27FC236}">
                <a16:creationId xmlns:a16="http://schemas.microsoft.com/office/drawing/2014/main" id="{4F03CED6-7FE1-4F27-BDA8-FD96C2BBAC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7627" y="2595560"/>
            <a:ext cx="914400" cy="914400"/>
          </a:xfrm>
          <a:prstGeom prst="rect">
            <a:avLst/>
          </a:prstGeom>
        </p:spPr>
      </p:pic>
      <p:pic>
        <p:nvPicPr>
          <p:cNvPr id="26" name="Gráfico 25" descr="Pantalla de proyección">
            <a:extLst>
              <a:ext uri="{FF2B5EF4-FFF2-40B4-BE49-F238E27FC236}">
                <a16:creationId xmlns:a16="http://schemas.microsoft.com/office/drawing/2014/main" id="{922634FD-2E4A-4EF7-942E-AEC44C6345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58371" y="25955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6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56236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826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3655-2B08-4BC9-B35C-D8975279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decir cuando te dicen 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278F2-2692-42D5-AE4E-84B20E9BA3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028700"/>
            <a:ext cx="10514012" cy="5829300"/>
          </a:xfrm>
        </p:spPr>
        <p:txBody>
          <a:bodyPr>
            <a:normAutofit/>
          </a:bodyPr>
          <a:lstStyle/>
          <a:p>
            <a:pPr lvl="0"/>
            <a:r>
              <a:rPr lang="es-ES_tradnl" dirty="0">
                <a:solidFill>
                  <a:srgbClr val="561B64"/>
                </a:solidFill>
              </a:rPr>
              <a:t>Pero si esto es un </a:t>
            </a:r>
            <a:r>
              <a:rPr lang="es-ES_tradnl" dirty="0" err="1">
                <a:solidFill>
                  <a:srgbClr val="561B64"/>
                </a:solidFill>
              </a:rPr>
              <a:t>if</a:t>
            </a:r>
            <a:r>
              <a:rPr lang="es-ES_tradnl" dirty="0">
                <a:solidFill>
                  <a:srgbClr val="561B64"/>
                </a:solidFill>
              </a:rPr>
              <a:t>...</a:t>
            </a:r>
          </a:p>
          <a:p>
            <a:pPr lvl="0"/>
            <a:r>
              <a:rPr lang="es-ES_tradnl" dirty="0">
                <a:solidFill>
                  <a:srgbClr val="561B64"/>
                </a:solidFill>
              </a:rPr>
              <a:t>Esto lo acabo mañana</a:t>
            </a:r>
          </a:p>
          <a:p>
            <a:pPr lvl="0"/>
            <a:r>
              <a:rPr lang="es-ES_tradnl" dirty="0">
                <a:solidFill>
                  <a:srgbClr val="561B64"/>
                </a:solidFill>
              </a:rPr>
              <a:t>Este </a:t>
            </a:r>
            <a:r>
              <a:rPr lang="es-ES_tradnl" dirty="0" err="1">
                <a:solidFill>
                  <a:srgbClr val="561B64"/>
                </a:solidFill>
              </a:rPr>
              <a:t>codigo</a:t>
            </a:r>
            <a:r>
              <a:rPr lang="es-ES_tradnl" dirty="0">
                <a:solidFill>
                  <a:srgbClr val="561B64"/>
                </a:solidFill>
              </a:rPr>
              <a:t> es demasiado </a:t>
            </a:r>
            <a:r>
              <a:rPr lang="es-ES_tradnl" dirty="0" err="1">
                <a:solidFill>
                  <a:srgbClr val="561B64"/>
                </a:solidFill>
              </a:rPr>
              <a:t>legacy</a:t>
            </a:r>
            <a:r>
              <a:rPr lang="es-ES_tradnl" dirty="0">
                <a:solidFill>
                  <a:srgbClr val="561B64"/>
                </a:solidFill>
              </a:rPr>
              <a:t>, no se puede hacer nada aquí,  hay que tirarlo todo y volverlo a hacer …</a:t>
            </a:r>
          </a:p>
          <a:p>
            <a:pPr lvl="0"/>
            <a:r>
              <a:rPr lang="es-ES_tradnl" dirty="0">
                <a:solidFill>
                  <a:srgbClr val="561B64"/>
                </a:solidFill>
              </a:rPr>
              <a:t>A mi aquí me va</a:t>
            </a:r>
          </a:p>
          <a:p>
            <a:pPr lvl="0"/>
            <a:r>
              <a:rPr lang="es-ES_tradnl" dirty="0">
                <a:solidFill>
                  <a:srgbClr val="561B64"/>
                </a:solidFill>
              </a:rPr>
              <a:t>Esto habrá que refactorizarlo…</a:t>
            </a:r>
          </a:p>
          <a:p>
            <a:pPr lvl="0"/>
            <a:r>
              <a:rPr lang="es-ES_tradnl" dirty="0">
                <a:solidFill>
                  <a:srgbClr val="561B64"/>
                </a:solidFill>
              </a:rPr>
              <a:t>No hace falta QA total si ya lo pruebo yo</a:t>
            </a:r>
          </a:p>
          <a:p>
            <a:pPr lvl="0"/>
            <a:r>
              <a:rPr lang="es-ES_tradnl" dirty="0">
                <a:solidFill>
                  <a:srgbClr val="561B64"/>
                </a:solidFill>
              </a:rPr>
              <a:t>El negocio / cliente no sabe lo que quiere</a:t>
            </a:r>
          </a:p>
          <a:p>
            <a:pPr lvl="0"/>
            <a:r>
              <a:rPr lang="es-ES_tradnl" dirty="0">
                <a:solidFill>
                  <a:srgbClr val="561B64"/>
                </a:solidFill>
              </a:rPr>
              <a:t>Pon dos personas más  para terminar en la mitad de tiempo</a:t>
            </a:r>
          </a:p>
          <a:p>
            <a:pPr lvl="0"/>
            <a:r>
              <a:rPr lang="es-ES_tradnl" sz="4800" dirty="0">
                <a:solidFill>
                  <a:srgbClr val="561B64"/>
                </a:solidFill>
              </a:rPr>
              <a:t>Colaboración???Mis C…</a:t>
            </a:r>
          </a:p>
          <a:p>
            <a:pPr lvl="0"/>
            <a:endParaRPr lang="es-ES" dirty="0">
              <a:solidFill>
                <a:srgbClr val="561B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76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3655-2B08-4BC9-B35C-D8975279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Que decir cuando te dicen …</a:t>
            </a:r>
          </a:p>
        </p:txBody>
      </p:sp>
      <p:sp>
        <p:nvSpPr>
          <p:cNvPr id="6" name="Hexágono 4">
            <a:extLst>
              <a:ext uri="{FF2B5EF4-FFF2-40B4-BE49-F238E27FC236}">
                <a16:creationId xmlns:a16="http://schemas.microsoft.com/office/drawing/2014/main" id="{78C8F9AF-D4F0-447A-9B2A-C287E9D39940}"/>
              </a:ext>
            </a:extLst>
          </p:cNvPr>
          <p:cNvSpPr/>
          <p:nvPr/>
        </p:nvSpPr>
        <p:spPr>
          <a:xfrm>
            <a:off x="838200" y="2650324"/>
            <a:ext cx="4219937" cy="114617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>
                <a:solidFill>
                  <a:srgbClr val="561B64"/>
                </a:solidFill>
              </a:rPr>
              <a:t>FRASE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D0557900-FB6C-4EDF-9FA8-6B5DE6125635}"/>
              </a:ext>
            </a:extLst>
          </p:cNvPr>
          <p:cNvSpPr/>
          <p:nvPr/>
        </p:nvSpPr>
        <p:spPr>
          <a:xfrm>
            <a:off x="5058137" y="2801070"/>
            <a:ext cx="1196052" cy="972274"/>
          </a:xfrm>
          <a:prstGeom prst="mathEqual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8" name="Hexágono 4">
            <a:extLst>
              <a:ext uri="{FF2B5EF4-FFF2-40B4-BE49-F238E27FC236}">
                <a16:creationId xmlns:a16="http://schemas.microsoft.com/office/drawing/2014/main" id="{48306072-5F38-4B9E-A6B7-372F5A177197}"/>
              </a:ext>
            </a:extLst>
          </p:cNvPr>
          <p:cNvSpPr/>
          <p:nvPr/>
        </p:nvSpPr>
        <p:spPr>
          <a:xfrm>
            <a:off x="7133863" y="2650324"/>
            <a:ext cx="4219937" cy="1146171"/>
          </a:xfrm>
          <a:prstGeom prst="round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600" dirty="0">
                <a:solidFill>
                  <a:schemeClr val="bg1"/>
                </a:solidFill>
              </a:rPr>
              <a:t>SINTOMA</a:t>
            </a:r>
          </a:p>
        </p:txBody>
      </p:sp>
    </p:spTree>
    <p:extLst>
      <p:ext uri="{BB962C8B-B14F-4D97-AF65-F5344CB8AC3E}">
        <p14:creationId xmlns:p14="http://schemas.microsoft.com/office/powerpoint/2010/main" val="1856204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EC0F9D-9185-4DAC-BA65-28BED747F4E7}"/>
              </a:ext>
            </a:extLst>
          </p:cNvPr>
          <p:cNvSpPr txBox="1"/>
          <p:nvPr/>
        </p:nvSpPr>
        <p:spPr>
          <a:xfrm>
            <a:off x="1847654" y="3205113"/>
            <a:ext cx="97096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ELEMENTOS A GESTIONAR</a:t>
            </a:r>
            <a:endParaRPr lang="es-ES_tradnl" sz="5400" b="1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23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</a:t>
            </a:r>
            <a:endParaRPr lang="es-ES_tradnl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E6B0D2E-24A5-49E9-9EE9-917D55AD773C}"/>
              </a:ext>
            </a:extLst>
          </p:cNvPr>
          <p:cNvSpPr/>
          <p:nvPr/>
        </p:nvSpPr>
        <p:spPr>
          <a:xfrm>
            <a:off x="1998484" y="838986"/>
            <a:ext cx="4081806" cy="4081806"/>
          </a:xfrm>
          <a:prstGeom prst="flowChartConnec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NEGOCIO</a:t>
            </a:r>
          </a:p>
          <a:p>
            <a:pPr algn="ctr"/>
            <a:endParaRPr lang="en-US" sz="4000" dirty="0"/>
          </a:p>
          <a:p>
            <a:pPr algn="ctr"/>
            <a:endParaRPr lang="es-ES_tradnl" sz="4000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34C66F2-C1EE-42A8-82EB-D6E7310BB159}"/>
              </a:ext>
            </a:extLst>
          </p:cNvPr>
          <p:cNvSpPr/>
          <p:nvPr/>
        </p:nvSpPr>
        <p:spPr>
          <a:xfrm>
            <a:off x="5421985" y="838986"/>
            <a:ext cx="4081806" cy="4081806"/>
          </a:xfrm>
          <a:prstGeom prst="flowChart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EQUIPO</a:t>
            </a:r>
          </a:p>
          <a:p>
            <a:pPr algn="ctr"/>
            <a:endParaRPr lang="en-US" sz="4000" dirty="0"/>
          </a:p>
          <a:p>
            <a:pPr algn="ctr"/>
            <a:endParaRPr lang="es-ES_tradnl" sz="4000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AE557D7-1AAB-4884-B88C-D39DAAD90372}"/>
              </a:ext>
            </a:extLst>
          </p:cNvPr>
          <p:cNvSpPr/>
          <p:nvPr/>
        </p:nvSpPr>
        <p:spPr>
          <a:xfrm>
            <a:off x="3672526" y="2254577"/>
            <a:ext cx="4081806" cy="4081806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PROYECTO</a:t>
            </a:r>
            <a:endParaRPr lang="es-ES_tradnl" sz="4000" dirty="0"/>
          </a:p>
        </p:txBody>
      </p:sp>
    </p:spTree>
    <p:extLst>
      <p:ext uri="{BB962C8B-B14F-4D97-AF65-F5344CB8AC3E}">
        <p14:creationId xmlns:p14="http://schemas.microsoft.com/office/powerpoint/2010/main" val="123694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</a:t>
            </a:r>
            <a:endParaRPr lang="es-ES_tradnl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E6B0D2E-24A5-49E9-9EE9-917D55AD773C}"/>
              </a:ext>
            </a:extLst>
          </p:cNvPr>
          <p:cNvSpPr/>
          <p:nvPr/>
        </p:nvSpPr>
        <p:spPr>
          <a:xfrm>
            <a:off x="1998484" y="838986"/>
            <a:ext cx="4081806" cy="4081806"/>
          </a:xfrm>
          <a:prstGeom prst="flowChartConnector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NEGOCIO</a:t>
            </a:r>
          </a:p>
          <a:p>
            <a:pPr algn="ctr"/>
            <a:endParaRPr lang="en-US" sz="4000" dirty="0"/>
          </a:p>
          <a:p>
            <a:pPr algn="ctr"/>
            <a:endParaRPr lang="es-ES_tradnl" sz="4000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34C66F2-C1EE-42A8-82EB-D6E7310BB159}"/>
              </a:ext>
            </a:extLst>
          </p:cNvPr>
          <p:cNvSpPr/>
          <p:nvPr/>
        </p:nvSpPr>
        <p:spPr>
          <a:xfrm>
            <a:off x="5421985" y="838986"/>
            <a:ext cx="4081806" cy="4081806"/>
          </a:xfrm>
          <a:prstGeom prst="flowChartConnector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EQUIPO</a:t>
            </a:r>
          </a:p>
          <a:p>
            <a:pPr algn="ctr"/>
            <a:endParaRPr lang="en-US" sz="4000" dirty="0"/>
          </a:p>
          <a:p>
            <a:pPr algn="ctr"/>
            <a:endParaRPr lang="es-ES_tradnl" sz="4000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AE557D7-1AAB-4884-B88C-D39DAAD90372}"/>
              </a:ext>
            </a:extLst>
          </p:cNvPr>
          <p:cNvSpPr/>
          <p:nvPr/>
        </p:nvSpPr>
        <p:spPr>
          <a:xfrm>
            <a:off x="3720866" y="2289917"/>
            <a:ext cx="4081806" cy="4081806"/>
          </a:xfrm>
          <a:prstGeom prst="flowChartConnector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PROYECTO</a:t>
            </a:r>
            <a:endParaRPr lang="es-ES_tradnl" sz="4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5F303B-F446-4E8B-84C9-F57E0ADF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607" y="971746"/>
            <a:ext cx="1119236" cy="1747083"/>
          </a:xfrm>
          <a:prstGeom prst="rect">
            <a:avLst/>
          </a:prstGeom>
        </p:spPr>
      </p:pic>
      <p:pic>
        <p:nvPicPr>
          <p:cNvPr id="8" name="Picture 4" descr="Icono usuario, amarillo">
            <a:extLst>
              <a:ext uri="{FF2B5EF4-FFF2-40B4-BE49-F238E27FC236}">
                <a16:creationId xmlns:a16="http://schemas.microsoft.com/office/drawing/2014/main" id="{D25BCB46-F114-46AB-BB21-1260055D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99" y="971746"/>
            <a:ext cx="1516930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7F179-6775-4746-A413-257898607CB5}"/>
              </a:ext>
            </a:extLst>
          </p:cNvPr>
          <p:cNvGrpSpPr/>
          <p:nvPr/>
        </p:nvGrpSpPr>
        <p:grpSpPr>
          <a:xfrm>
            <a:off x="3337701" y="2936742"/>
            <a:ext cx="5111817" cy="3276833"/>
            <a:chOff x="4676930" y="2825309"/>
            <a:chExt cx="2214670" cy="209435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525285D-60DA-413C-96E9-F5F73C1DC315}"/>
                </a:ext>
              </a:extLst>
            </p:cNvPr>
            <p:cNvSpPr/>
            <p:nvPr/>
          </p:nvSpPr>
          <p:spPr>
            <a:xfrm>
              <a:off x="6004220" y="2936448"/>
              <a:ext cx="887380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Requirements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1" name="Arrow: Circular 10">
              <a:extLst>
                <a:ext uri="{FF2B5EF4-FFF2-40B4-BE49-F238E27FC236}">
                  <a16:creationId xmlns:a16="http://schemas.microsoft.com/office/drawing/2014/main" id="{8A1DFCA4-2EC5-429B-B7DA-33A37D7529FA}"/>
                </a:ext>
              </a:extLst>
            </p:cNvPr>
            <p:cNvSpPr/>
            <p:nvPr/>
          </p:nvSpPr>
          <p:spPr>
            <a:xfrm>
              <a:off x="4676930" y="2972673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21293028"/>
                <a:gd name="adj4" fmla="val 19766426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285EE5-88AF-4DD4-96AD-3C5243FC7BCF}"/>
                </a:ext>
              </a:extLst>
            </p:cNvPr>
            <p:cNvSpPr/>
            <p:nvPr/>
          </p:nvSpPr>
          <p:spPr>
            <a:xfrm>
              <a:off x="6088906" y="3856423"/>
              <a:ext cx="708902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Design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3" name="Arrow: Circular 12">
              <a:extLst>
                <a:ext uri="{FF2B5EF4-FFF2-40B4-BE49-F238E27FC236}">
                  <a16:creationId xmlns:a16="http://schemas.microsoft.com/office/drawing/2014/main" id="{42BAFA18-6A4C-42E0-850B-9B3E2214C396}"/>
                </a:ext>
              </a:extLst>
            </p:cNvPr>
            <p:cNvSpPr/>
            <p:nvPr/>
          </p:nvSpPr>
          <p:spPr>
            <a:xfrm>
              <a:off x="5004165" y="2826085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4014477"/>
                <a:gd name="adj4" fmla="val 2253636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0663483-A1D1-409F-A27E-416FA5D0E91E}"/>
                </a:ext>
              </a:extLst>
            </p:cNvPr>
            <p:cNvSpPr/>
            <p:nvPr/>
          </p:nvSpPr>
          <p:spPr>
            <a:xfrm>
              <a:off x="5520562" y="4424998"/>
              <a:ext cx="494669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Planning 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5" name="Arrow: Circular 14">
              <a:extLst>
                <a:ext uri="{FF2B5EF4-FFF2-40B4-BE49-F238E27FC236}">
                  <a16:creationId xmlns:a16="http://schemas.microsoft.com/office/drawing/2014/main" id="{11E72398-EEFA-45A9-A875-23F5393364FB}"/>
                </a:ext>
              </a:extLst>
            </p:cNvPr>
            <p:cNvSpPr/>
            <p:nvPr/>
          </p:nvSpPr>
          <p:spPr>
            <a:xfrm>
              <a:off x="4704798" y="2825309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8210399"/>
                <a:gd name="adj4" fmla="val 6449558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0E2FD4A-7459-4D1F-9089-649BB3C28BF6}"/>
                </a:ext>
              </a:extLst>
            </p:cNvPr>
            <p:cNvSpPr/>
            <p:nvPr/>
          </p:nvSpPr>
          <p:spPr>
            <a:xfrm>
              <a:off x="4737983" y="3856423"/>
              <a:ext cx="1007211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Development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Arrow: Circular 16">
              <a:extLst>
                <a:ext uri="{FF2B5EF4-FFF2-40B4-BE49-F238E27FC236}">
                  <a16:creationId xmlns:a16="http://schemas.microsoft.com/office/drawing/2014/main" id="{FDF37EAB-0652-4A02-B6A9-9F2057229893}"/>
                </a:ext>
              </a:extLst>
            </p:cNvPr>
            <p:cNvSpPr/>
            <p:nvPr/>
          </p:nvSpPr>
          <p:spPr>
            <a:xfrm>
              <a:off x="4840547" y="2922133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12297609"/>
                <a:gd name="adj4" fmla="val 10771006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9EDB46A-8077-49F3-A222-10D4E7A314C3}"/>
                </a:ext>
              </a:extLst>
            </p:cNvPr>
            <p:cNvSpPr/>
            <p:nvPr/>
          </p:nvSpPr>
          <p:spPr>
            <a:xfrm>
              <a:off x="5036902" y="2936448"/>
              <a:ext cx="494669" cy="494669"/>
            </a:xfrm>
            <a:custGeom>
              <a:avLst/>
              <a:gdLst>
                <a:gd name="connsiteX0" fmla="*/ 0 w 494669"/>
                <a:gd name="connsiteY0" fmla="*/ 0 h 494669"/>
                <a:gd name="connsiteX1" fmla="*/ 494669 w 494669"/>
                <a:gd name="connsiteY1" fmla="*/ 0 h 494669"/>
                <a:gd name="connsiteX2" fmla="*/ 494669 w 494669"/>
                <a:gd name="connsiteY2" fmla="*/ 494669 h 494669"/>
                <a:gd name="connsiteX3" fmla="*/ 0 w 494669"/>
                <a:gd name="connsiteY3" fmla="*/ 494669 h 494669"/>
                <a:gd name="connsiteX4" fmla="*/ 0 w 494669"/>
                <a:gd name="connsiteY4" fmla="*/ 0 h 494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69" h="494669">
                  <a:moveTo>
                    <a:pt x="0" y="0"/>
                  </a:moveTo>
                  <a:lnTo>
                    <a:pt x="494669" y="0"/>
                  </a:lnTo>
                  <a:lnTo>
                    <a:pt x="494669" y="494669"/>
                  </a:lnTo>
                  <a:lnTo>
                    <a:pt x="0" y="49466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rgbClr val="561B64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Deploy</a:t>
              </a:r>
              <a:endParaRPr lang="es-ES_tradnl" sz="2000" b="1" kern="120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" name="Arrow: Circular 18">
              <a:extLst>
                <a:ext uri="{FF2B5EF4-FFF2-40B4-BE49-F238E27FC236}">
                  <a16:creationId xmlns:a16="http://schemas.microsoft.com/office/drawing/2014/main" id="{6F305DC3-2D91-4844-990C-37B27AAC9966}"/>
                </a:ext>
              </a:extLst>
            </p:cNvPr>
            <p:cNvSpPr/>
            <p:nvPr/>
          </p:nvSpPr>
          <p:spPr>
            <a:xfrm>
              <a:off x="4840547" y="2922133"/>
              <a:ext cx="1854699" cy="1854699"/>
            </a:xfrm>
            <a:prstGeom prst="circularArrow">
              <a:avLst>
                <a:gd name="adj1" fmla="val 5201"/>
                <a:gd name="adj2" fmla="val 335965"/>
                <a:gd name="adj3" fmla="val 16865466"/>
                <a:gd name="adj4" fmla="val 15198568"/>
                <a:gd name="adj5" fmla="val 6068"/>
              </a:avLst>
            </a:prstGeom>
          </p:spPr>
          <p:style>
            <a:lnRef idx="2">
              <a:schemeClr val="accent3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344455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A5E1D-A7CC-4F3E-9D51-5C6C6BDA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ELEMENTOS A GESTIONAR : PERSONAS</a:t>
            </a:r>
            <a:endParaRPr lang="es-ES_tradnl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DA2E60-E6BD-434C-B35E-B8B764ECD9EF}"/>
              </a:ext>
            </a:extLst>
          </p:cNvPr>
          <p:cNvGrpSpPr/>
          <p:nvPr/>
        </p:nvGrpSpPr>
        <p:grpSpPr>
          <a:xfrm>
            <a:off x="8616058" y="81431"/>
            <a:ext cx="2967596" cy="1649690"/>
            <a:chOff x="6080290" y="838986"/>
            <a:chExt cx="3304174" cy="1836794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EE6B0D2E-24A5-49E9-9EE9-917D55AD773C}"/>
                </a:ext>
              </a:extLst>
            </p:cNvPr>
            <p:cNvSpPr/>
            <p:nvPr/>
          </p:nvSpPr>
          <p:spPr>
            <a:xfrm flipH="1">
              <a:off x="6080290" y="838986"/>
              <a:ext cx="1836794" cy="1836794"/>
            </a:xfrm>
            <a:prstGeom prst="flowChartConnector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NEGOCIO</a:t>
              </a:r>
            </a:p>
            <a:p>
              <a:pPr algn="ctr"/>
              <a:endParaRPr lang="en-US" b="1" dirty="0"/>
            </a:p>
            <a:p>
              <a:pPr algn="ctr"/>
              <a:endParaRPr lang="es-ES_tradnl" b="1" dirty="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D34C66F2-C1EE-42A8-82EB-D6E7310BB159}"/>
                </a:ext>
              </a:extLst>
            </p:cNvPr>
            <p:cNvSpPr/>
            <p:nvPr/>
          </p:nvSpPr>
          <p:spPr>
            <a:xfrm flipH="1">
              <a:off x="7547670" y="838986"/>
              <a:ext cx="1836794" cy="1836794"/>
            </a:xfrm>
            <a:prstGeom prst="flowChartConnector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EQUIPO</a:t>
              </a:r>
            </a:p>
            <a:p>
              <a:pPr algn="ctr"/>
              <a:endParaRPr lang="en-US" b="1" dirty="0"/>
            </a:p>
            <a:p>
              <a:pPr algn="ctr"/>
              <a:endParaRPr lang="es-ES_tradnl" b="1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C5F303B-F446-4E8B-84C9-F57E0ADF8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964" y="2855669"/>
            <a:ext cx="1119236" cy="1747083"/>
          </a:xfrm>
          <a:prstGeom prst="rect">
            <a:avLst/>
          </a:prstGeom>
        </p:spPr>
      </p:pic>
      <p:pic>
        <p:nvPicPr>
          <p:cNvPr id="8" name="Picture 4" descr="Icono usuario, amarillo">
            <a:extLst>
              <a:ext uri="{FF2B5EF4-FFF2-40B4-BE49-F238E27FC236}">
                <a16:creationId xmlns:a16="http://schemas.microsoft.com/office/drawing/2014/main" id="{D25BCB46-F114-46AB-BB21-1260055D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5" y="2970745"/>
            <a:ext cx="1516930" cy="15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876C7D6-C4EA-4B91-9F63-A77DABB529C1}"/>
              </a:ext>
            </a:extLst>
          </p:cNvPr>
          <p:cNvSpPr/>
          <p:nvPr/>
        </p:nvSpPr>
        <p:spPr>
          <a:xfrm>
            <a:off x="2069632" y="2823696"/>
            <a:ext cx="7477246" cy="1811030"/>
          </a:xfrm>
          <a:prstGeom prst="round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800" dirty="0">
                <a:solidFill>
                  <a:schemeClr val="bg1"/>
                </a:solidFill>
              </a:rPr>
              <a:t>Gestionar proyectos va tanto de gestionar </a:t>
            </a:r>
            <a:r>
              <a:rPr lang="es-ES_tradnl" sz="2800" b="1" i="1" dirty="0">
                <a:solidFill>
                  <a:schemeClr val="bg1"/>
                </a:solidFill>
              </a:rPr>
              <a:t>personas</a:t>
            </a:r>
            <a:r>
              <a:rPr lang="es-ES_tradnl" sz="2800" dirty="0">
                <a:solidFill>
                  <a:schemeClr val="bg1"/>
                </a:solidFill>
              </a:rPr>
              <a:t> como de gestionar tecnologías</a:t>
            </a:r>
          </a:p>
        </p:txBody>
      </p:sp>
    </p:spTree>
    <p:extLst>
      <p:ext uri="{BB962C8B-B14F-4D97-AF65-F5344CB8AC3E}">
        <p14:creationId xmlns:p14="http://schemas.microsoft.com/office/powerpoint/2010/main" val="28846085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750</Words>
  <Application>Microsoft Office PowerPoint</Application>
  <PresentationFormat>Widescreen</PresentationFormat>
  <Paragraphs>312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Segoe UI</vt:lpstr>
      <vt:lpstr>Titillium</vt:lpstr>
      <vt:lpstr>Tema de Office</vt:lpstr>
      <vt:lpstr>Custom Design</vt:lpstr>
      <vt:lpstr>PowerPoint Presentation</vt:lpstr>
      <vt:lpstr>About Us</vt:lpstr>
      <vt:lpstr>PowerPoint Presentation</vt:lpstr>
      <vt:lpstr>Que decir cuando te dicen …</vt:lpstr>
      <vt:lpstr>Que decir cuando te dicen …</vt:lpstr>
      <vt:lpstr>PowerPoint Presentation</vt:lpstr>
      <vt:lpstr>ELEMENTOS A GESTIONAR</vt:lpstr>
      <vt:lpstr>ELEMENTOS A GESTIONAR</vt:lpstr>
      <vt:lpstr>ELEMENTOS A GESTIONAR : PERSONAS</vt:lpstr>
      <vt:lpstr>ELEMENTOS A GESTIONAR : PERSONAS</vt:lpstr>
      <vt:lpstr>ELEMENTOS A GESTIONAR : PERSONAS</vt:lpstr>
      <vt:lpstr>ELEMENTOS A GESTIONAR : EQUIPO</vt:lpstr>
      <vt:lpstr>ELEMENTOS A GESTIONAR : EQUIPO</vt:lpstr>
      <vt:lpstr>ELEMENTOS A GESTIONAR : EQUIPO</vt:lpstr>
      <vt:lpstr>ELEMENTOS A GESTIONAR : EQUIPO</vt:lpstr>
      <vt:lpstr>ELEMENTOS A GESTIONAR : PROYECTO </vt:lpstr>
      <vt:lpstr>ELEMENTOS A GESTIONAR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ELEMENTOS A GESTIONAR: PROYECTO</vt:lpstr>
      <vt:lpstr>RESPUESTAS</vt:lpstr>
      <vt:lpstr>RESPUESTAS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Almuni Marco Anna (ERNI)</cp:lastModifiedBy>
  <cp:revision>35</cp:revision>
  <dcterms:created xsi:type="dcterms:W3CDTF">2018-11-16T16:29:33Z</dcterms:created>
  <dcterms:modified xsi:type="dcterms:W3CDTF">2019-10-02T09:18:25Z</dcterms:modified>
</cp:coreProperties>
</file>